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1"/>
  </p:notes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ene Eysink Smeets" initials="IES" lastIdx="1" clrIdx="0">
    <p:extLst>
      <p:ext uri="{19B8F6BF-5375-455C-9EA6-DF929625EA0E}">
        <p15:presenceInfo xmlns:p15="http://schemas.microsoft.com/office/powerpoint/2012/main" userId="3a2d9bb19ce64eb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172"/>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ene Eysink Smeets" userId="3a2d9bb19ce64eb5" providerId="LiveId" clId="{6A28B2FA-0178-48F9-8773-3AD119241444}"/>
    <pc:docChg chg="custSel addSld delSld modSld">
      <pc:chgData name="Irene Eysink Smeets" userId="3a2d9bb19ce64eb5" providerId="LiveId" clId="{6A28B2FA-0178-48F9-8773-3AD119241444}" dt="2021-06-24T12:22:02.901" v="270" actId="478"/>
      <pc:docMkLst>
        <pc:docMk/>
      </pc:docMkLst>
      <pc:sldChg chg="addSp delSp modSp del mod delDesignElem addCm">
        <pc:chgData name="Irene Eysink Smeets" userId="3a2d9bb19ce64eb5" providerId="LiveId" clId="{6A28B2FA-0178-48F9-8773-3AD119241444}" dt="2021-06-17T12:39:59.386" v="31" actId="2696"/>
        <pc:sldMkLst>
          <pc:docMk/>
          <pc:sldMk cId="2584280759" sldId="257"/>
        </pc:sldMkLst>
        <pc:spChg chg="mod">
          <ac:chgData name="Irene Eysink Smeets" userId="3a2d9bb19ce64eb5" providerId="LiveId" clId="{6A28B2FA-0178-48F9-8773-3AD119241444}" dt="2021-06-10T14:22:35.329" v="24" actId="1076"/>
          <ac:spMkLst>
            <pc:docMk/>
            <pc:sldMk cId="2584280759" sldId="257"/>
            <ac:spMk id="2" creationId="{18C3B467-088C-4F3D-A9A7-105C4E1E20CD}"/>
          </ac:spMkLst>
        </pc:spChg>
        <pc:spChg chg="del">
          <ac:chgData name="Irene Eysink Smeets" userId="3a2d9bb19ce64eb5" providerId="LiveId" clId="{6A28B2FA-0178-48F9-8773-3AD119241444}" dt="2021-06-10T14:22:28.566" v="23" actId="478"/>
          <ac:spMkLst>
            <pc:docMk/>
            <pc:sldMk cId="2584280759" sldId="257"/>
            <ac:spMk id="3" creationId="{C8722DDC-8EEE-4A06-8DFE-B44871EAA2CF}"/>
          </ac:spMkLst>
        </pc:spChg>
        <pc:spChg chg="add del">
          <ac:chgData name="Irene Eysink Smeets" userId="3a2d9bb19ce64eb5" providerId="LiveId" clId="{6A28B2FA-0178-48F9-8773-3AD119241444}" dt="2021-06-10T14:22:37.896" v="26"/>
          <ac:spMkLst>
            <pc:docMk/>
            <pc:sldMk cId="2584280759" sldId="257"/>
            <ac:spMk id="82" creationId="{2644B391-9BFE-445C-A9EC-F544BB85FBC7}"/>
          </ac:spMkLst>
        </pc:spChg>
        <pc:spChg chg="add del">
          <ac:chgData name="Irene Eysink Smeets" userId="3a2d9bb19ce64eb5" providerId="LiveId" clId="{6A28B2FA-0178-48F9-8773-3AD119241444}" dt="2021-06-10T14:22:37.896" v="26"/>
          <ac:spMkLst>
            <pc:docMk/>
            <pc:sldMk cId="2584280759" sldId="257"/>
            <ac:spMk id="84" creationId="{80F26E69-87D9-4655-AE7B-280A87AA3CAD}"/>
          </ac:spMkLst>
        </pc:spChg>
      </pc:sldChg>
      <pc:sldChg chg="addSp delSp modSp mod">
        <pc:chgData name="Irene Eysink Smeets" userId="3a2d9bb19ce64eb5" providerId="LiveId" clId="{6A28B2FA-0178-48F9-8773-3AD119241444}" dt="2021-06-17T12:44:14.808" v="55" actId="478"/>
        <pc:sldMkLst>
          <pc:docMk/>
          <pc:sldMk cId="3155146320" sldId="262"/>
        </pc:sldMkLst>
        <pc:spChg chg="mod">
          <ac:chgData name="Irene Eysink Smeets" userId="3a2d9bb19ce64eb5" providerId="LiveId" clId="{6A28B2FA-0178-48F9-8773-3AD119241444}" dt="2021-06-17T12:41:50.157" v="49" actId="1076"/>
          <ac:spMkLst>
            <pc:docMk/>
            <pc:sldMk cId="3155146320" sldId="262"/>
            <ac:spMk id="2" creationId="{184384C7-5DD5-47D4-8BF0-41A98A59C89C}"/>
          </ac:spMkLst>
        </pc:spChg>
        <pc:spChg chg="del mod">
          <ac:chgData name="Irene Eysink Smeets" userId="3a2d9bb19ce64eb5" providerId="LiveId" clId="{6A28B2FA-0178-48F9-8773-3AD119241444}" dt="2021-06-17T12:43:46.963" v="50" actId="931"/>
          <ac:spMkLst>
            <pc:docMk/>
            <pc:sldMk cId="3155146320" sldId="262"/>
            <ac:spMk id="3" creationId="{D63C67CF-32FB-4A23-8C17-09887B293BEF}"/>
          </ac:spMkLst>
        </pc:spChg>
        <pc:spChg chg="del mod">
          <ac:chgData name="Irene Eysink Smeets" userId="3a2d9bb19ce64eb5" providerId="LiveId" clId="{6A28B2FA-0178-48F9-8773-3AD119241444}" dt="2021-06-17T12:44:14.808" v="55" actId="478"/>
          <ac:spMkLst>
            <pc:docMk/>
            <pc:sldMk cId="3155146320" sldId="262"/>
            <ac:spMk id="4" creationId="{B54B1AA4-5AA3-46B8-ADBB-2246C9E332A5}"/>
          </ac:spMkLst>
        </pc:spChg>
        <pc:spChg chg="add del mod">
          <ac:chgData name="Irene Eysink Smeets" userId="3a2d9bb19ce64eb5" providerId="LiveId" clId="{6A28B2FA-0178-48F9-8773-3AD119241444}" dt="2021-06-17T12:44:02.068" v="52" actId="478"/>
          <ac:spMkLst>
            <pc:docMk/>
            <pc:sldMk cId="3155146320" sldId="262"/>
            <ac:spMk id="7" creationId="{A7B88FA9-7ED2-4E63-88FC-DD5FAAAE4372}"/>
          </ac:spMkLst>
        </pc:spChg>
        <pc:picChg chg="add mod">
          <ac:chgData name="Irene Eysink Smeets" userId="3a2d9bb19ce64eb5" providerId="LiveId" clId="{6A28B2FA-0178-48F9-8773-3AD119241444}" dt="2021-06-17T12:44:09.029" v="54" actId="1076"/>
          <ac:picMkLst>
            <pc:docMk/>
            <pc:sldMk cId="3155146320" sldId="262"/>
            <ac:picMk id="6" creationId="{6106FB3C-DFE6-425B-B4EC-77AEA61886F0}"/>
          </ac:picMkLst>
        </pc:picChg>
      </pc:sldChg>
      <pc:sldChg chg="addSp delSp modSp new mod modAnim">
        <pc:chgData name="Irene Eysink Smeets" userId="3a2d9bb19ce64eb5" providerId="LiveId" clId="{6A28B2FA-0178-48F9-8773-3AD119241444}" dt="2021-06-24T12:21:48.557" v="267" actId="20577"/>
        <pc:sldMkLst>
          <pc:docMk/>
          <pc:sldMk cId="703890253" sldId="263"/>
        </pc:sldMkLst>
        <pc:spChg chg="add mod">
          <ac:chgData name="Irene Eysink Smeets" userId="3a2d9bb19ce64eb5" providerId="LiveId" clId="{6A28B2FA-0178-48F9-8773-3AD119241444}" dt="2021-06-24T12:20:26.160" v="95" actId="20577"/>
          <ac:spMkLst>
            <pc:docMk/>
            <pc:sldMk cId="703890253" sldId="263"/>
            <ac:spMk id="2" creationId="{14D5A6F0-EFAD-4755-9CE3-B9D668FCE281}"/>
          </ac:spMkLst>
        </pc:spChg>
        <pc:spChg chg="del">
          <ac:chgData name="Irene Eysink Smeets" userId="3a2d9bb19ce64eb5" providerId="LiveId" clId="{6A28B2FA-0178-48F9-8773-3AD119241444}" dt="2021-06-17T12:44:25.305" v="57" actId="478"/>
          <ac:spMkLst>
            <pc:docMk/>
            <pc:sldMk cId="703890253" sldId="263"/>
            <ac:spMk id="2" creationId="{7D634381-6A87-4CDC-A3A4-612DAC531E9A}"/>
          </ac:spMkLst>
        </pc:spChg>
        <pc:spChg chg="add mod">
          <ac:chgData name="Irene Eysink Smeets" userId="3a2d9bb19ce64eb5" providerId="LiveId" clId="{6A28B2FA-0178-48F9-8773-3AD119241444}" dt="2021-06-24T12:21:48.557" v="267" actId="20577"/>
          <ac:spMkLst>
            <pc:docMk/>
            <pc:sldMk cId="703890253" sldId="263"/>
            <ac:spMk id="4" creationId="{6D98E1D7-5930-4A20-99AE-82ACB48FC768}"/>
          </ac:spMkLst>
        </pc:spChg>
        <pc:picChg chg="add mod">
          <ac:chgData name="Irene Eysink Smeets" userId="3a2d9bb19ce64eb5" providerId="LiveId" clId="{6A28B2FA-0178-48F9-8773-3AD119241444}" dt="2021-06-24T11:54:19.260" v="60" actId="1076"/>
          <ac:picMkLst>
            <pc:docMk/>
            <pc:sldMk cId="703890253" sldId="263"/>
            <ac:picMk id="3" creationId="{644DFB38-3588-493F-A095-519DAC98F214}"/>
          </ac:picMkLst>
        </pc:picChg>
      </pc:sldChg>
      <pc:sldChg chg="delSp modSp new mod">
        <pc:chgData name="Irene Eysink Smeets" userId="3a2d9bb19ce64eb5" providerId="LiveId" clId="{6A28B2FA-0178-48F9-8773-3AD119241444}" dt="2021-06-24T12:22:02.901" v="270" actId="478"/>
        <pc:sldMkLst>
          <pc:docMk/>
          <pc:sldMk cId="3202984127" sldId="264"/>
        </pc:sldMkLst>
        <pc:spChg chg="del mod">
          <ac:chgData name="Irene Eysink Smeets" userId="3a2d9bb19ce64eb5" providerId="LiveId" clId="{6A28B2FA-0178-48F9-8773-3AD119241444}" dt="2021-06-24T12:22:02.901" v="270" actId="478"/>
          <ac:spMkLst>
            <pc:docMk/>
            <pc:sldMk cId="3202984127" sldId="264"/>
            <ac:spMk id="2" creationId="{59AC1320-0D7F-4F47-87C3-C2BC1488BFE5}"/>
          </ac:spMkLst>
        </pc:spChg>
      </pc:sldChg>
    </pc:docChg>
  </pc:docChgLst>
  <pc:docChgLst>
    <pc:chgData name="Irene Eysink Smeets" userId="3a2d9bb19ce64eb5" providerId="LiveId" clId="{D444FA03-E100-4754-8441-A58F7EB5C3B8}"/>
    <pc:docChg chg="custSel addSld modSld">
      <pc:chgData name="Irene Eysink Smeets" userId="3a2d9bb19ce64eb5" providerId="LiveId" clId="{D444FA03-E100-4754-8441-A58F7EB5C3B8}" dt="2021-09-02T12:54:32.469" v="7814" actId="313"/>
      <pc:docMkLst>
        <pc:docMk/>
      </pc:docMkLst>
      <pc:sldChg chg="modSp mod modNotesTx">
        <pc:chgData name="Irene Eysink Smeets" userId="3a2d9bb19ce64eb5" providerId="LiveId" clId="{D444FA03-E100-4754-8441-A58F7EB5C3B8}" dt="2021-07-08T11:13:26.337" v="1772" actId="20577"/>
        <pc:sldMkLst>
          <pc:docMk/>
          <pc:sldMk cId="703890253" sldId="263"/>
        </pc:sldMkLst>
        <pc:spChg chg="mod">
          <ac:chgData name="Irene Eysink Smeets" userId="3a2d9bb19ce64eb5" providerId="LiveId" clId="{D444FA03-E100-4754-8441-A58F7EB5C3B8}" dt="2021-07-08T11:12:49.798" v="1641" actId="20577"/>
          <ac:spMkLst>
            <pc:docMk/>
            <pc:sldMk cId="703890253" sldId="263"/>
            <ac:spMk id="2" creationId="{14D5A6F0-EFAD-4755-9CE3-B9D668FCE281}"/>
          </ac:spMkLst>
        </pc:spChg>
        <pc:spChg chg="mod">
          <ac:chgData name="Irene Eysink Smeets" userId="3a2d9bb19ce64eb5" providerId="LiveId" clId="{D444FA03-E100-4754-8441-A58F7EB5C3B8}" dt="2021-07-08T09:23:59.653" v="347" actId="6549"/>
          <ac:spMkLst>
            <pc:docMk/>
            <pc:sldMk cId="703890253" sldId="263"/>
            <ac:spMk id="4" creationId="{6D98E1D7-5930-4A20-99AE-82ACB48FC768}"/>
          </ac:spMkLst>
        </pc:spChg>
      </pc:sldChg>
      <pc:sldChg chg="addSp delSp modSp mod modAnim modNotesTx">
        <pc:chgData name="Irene Eysink Smeets" userId="3a2d9bb19ce64eb5" providerId="LiveId" clId="{D444FA03-E100-4754-8441-A58F7EB5C3B8}" dt="2021-07-08T09:35:01.097" v="1479" actId="20577"/>
        <pc:sldMkLst>
          <pc:docMk/>
          <pc:sldMk cId="3202984127" sldId="264"/>
        </pc:sldMkLst>
        <pc:spChg chg="add del mod">
          <ac:chgData name="Irene Eysink Smeets" userId="3a2d9bb19ce64eb5" providerId="LiveId" clId="{D444FA03-E100-4754-8441-A58F7EB5C3B8}" dt="2021-07-08T09:04:19.254" v="2"/>
          <ac:spMkLst>
            <pc:docMk/>
            <pc:sldMk cId="3202984127" sldId="264"/>
            <ac:spMk id="2" creationId="{448D0891-93D4-4C6D-918B-FCEB7AEC5A67}"/>
          </ac:spMkLst>
        </pc:spChg>
        <pc:spChg chg="add mod">
          <ac:chgData name="Irene Eysink Smeets" userId="3a2d9bb19ce64eb5" providerId="LiveId" clId="{D444FA03-E100-4754-8441-A58F7EB5C3B8}" dt="2021-07-08T09:04:47.304" v="22" actId="1076"/>
          <ac:spMkLst>
            <pc:docMk/>
            <pc:sldMk cId="3202984127" sldId="264"/>
            <ac:spMk id="3" creationId="{056F499E-6F5C-46DB-A64F-0A4B4E0CA580}"/>
          </ac:spMkLst>
        </pc:spChg>
        <pc:spChg chg="add mod">
          <ac:chgData name="Irene Eysink Smeets" userId="3a2d9bb19ce64eb5" providerId="LiveId" clId="{D444FA03-E100-4754-8441-A58F7EB5C3B8}" dt="2021-07-08T09:28:14.910" v="458" actId="1076"/>
          <ac:spMkLst>
            <pc:docMk/>
            <pc:sldMk cId="3202984127" sldId="264"/>
            <ac:spMk id="4" creationId="{B706520C-B1E8-48D6-B1A3-1E9D918A5C7F}"/>
          </ac:spMkLst>
        </pc:spChg>
        <pc:picChg chg="add del mod">
          <ac:chgData name="Irene Eysink Smeets" userId="3a2d9bb19ce64eb5" providerId="LiveId" clId="{D444FA03-E100-4754-8441-A58F7EB5C3B8}" dt="2021-07-08T09:27:45.118" v="415" actId="478"/>
          <ac:picMkLst>
            <pc:docMk/>
            <pc:sldMk cId="3202984127" sldId="264"/>
            <ac:picMk id="6" creationId="{A68E2C21-B7F5-475D-BF88-D456D77A16C4}"/>
          </ac:picMkLst>
        </pc:picChg>
        <pc:picChg chg="add mod">
          <ac:chgData name="Irene Eysink Smeets" userId="3a2d9bb19ce64eb5" providerId="LiveId" clId="{D444FA03-E100-4754-8441-A58F7EB5C3B8}" dt="2021-07-08T09:28:54.227" v="461" actId="1076"/>
          <ac:picMkLst>
            <pc:docMk/>
            <pc:sldMk cId="3202984127" sldId="264"/>
            <ac:picMk id="7" creationId="{37C2CB29-34F3-4556-BFDD-787841B64B1C}"/>
          </ac:picMkLst>
        </pc:picChg>
      </pc:sldChg>
      <pc:sldChg chg="addSp delSp modSp new mod modNotesTx">
        <pc:chgData name="Irene Eysink Smeets" userId="3a2d9bb19ce64eb5" providerId="LiveId" clId="{D444FA03-E100-4754-8441-A58F7EB5C3B8}" dt="2021-09-02T12:53:21.128" v="7741" actId="313"/>
        <pc:sldMkLst>
          <pc:docMk/>
          <pc:sldMk cId="2462611487" sldId="265"/>
        </pc:sldMkLst>
        <pc:spChg chg="del">
          <ac:chgData name="Irene Eysink Smeets" userId="3a2d9bb19ce64eb5" providerId="LiveId" clId="{D444FA03-E100-4754-8441-A58F7EB5C3B8}" dt="2021-07-08T09:16:47.893" v="276" actId="478"/>
          <ac:spMkLst>
            <pc:docMk/>
            <pc:sldMk cId="2462611487" sldId="265"/>
            <ac:spMk id="2" creationId="{A0238DE4-DF3B-4170-94FB-C0DC172DFE0F}"/>
          </ac:spMkLst>
        </pc:spChg>
        <pc:spChg chg="add del mod">
          <ac:chgData name="Irene Eysink Smeets" userId="3a2d9bb19ce64eb5" providerId="LiveId" clId="{D444FA03-E100-4754-8441-A58F7EB5C3B8}" dt="2021-07-08T11:21:40.313" v="1913"/>
          <ac:spMkLst>
            <pc:docMk/>
            <pc:sldMk cId="2462611487" sldId="265"/>
            <ac:spMk id="2" creationId="{BBEBFF5F-9263-41C7-ADAA-91219D51091A}"/>
          </ac:spMkLst>
        </pc:spChg>
        <pc:spChg chg="add del mod">
          <ac:chgData name="Irene Eysink Smeets" userId="3a2d9bb19ce64eb5" providerId="LiveId" clId="{D444FA03-E100-4754-8441-A58F7EB5C3B8}" dt="2021-07-08T09:54:14.618" v="1484"/>
          <ac:spMkLst>
            <pc:docMk/>
            <pc:sldMk cId="2462611487" sldId="265"/>
            <ac:spMk id="3" creationId="{8FB370EA-5485-4F6C-ABE4-5DCDBD6103EE}"/>
          </ac:spMkLst>
        </pc:spChg>
        <pc:spChg chg="add del mod">
          <ac:chgData name="Irene Eysink Smeets" userId="3a2d9bb19ce64eb5" providerId="LiveId" clId="{D444FA03-E100-4754-8441-A58F7EB5C3B8}" dt="2021-07-08T09:54:24.920" v="1485" actId="478"/>
          <ac:spMkLst>
            <pc:docMk/>
            <pc:sldMk cId="2462611487" sldId="265"/>
            <ac:spMk id="6" creationId="{97C83F53-9AD6-4749-80E9-3E847D8FA7EB}"/>
          </ac:spMkLst>
        </pc:spChg>
        <pc:spChg chg="add mod">
          <ac:chgData name="Irene Eysink Smeets" userId="3a2d9bb19ce64eb5" providerId="LiveId" clId="{D444FA03-E100-4754-8441-A58F7EB5C3B8}" dt="2021-07-08T11:27:04.616" v="2488" actId="1076"/>
          <ac:spMkLst>
            <pc:docMk/>
            <pc:sldMk cId="2462611487" sldId="265"/>
            <ac:spMk id="7" creationId="{E9B1ABD6-CE64-4297-B7E1-F3793435C30E}"/>
          </ac:spMkLst>
        </pc:spChg>
        <pc:spChg chg="add mod">
          <ac:chgData name="Irene Eysink Smeets" userId="3a2d9bb19ce64eb5" providerId="LiveId" clId="{D444FA03-E100-4754-8441-A58F7EB5C3B8}" dt="2021-07-08T11:25:21.833" v="2171" actId="1076"/>
          <ac:spMkLst>
            <pc:docMk/>
            <pc:sldMk cId="2462611487" sldId="265"/>
            <ac:spMk id="12" creationId="{F3802399-52FB-4F8B-AFA2-649B049A7263}"/>
          </ac:spMkLst>
        </pc:spChg>
        <pc:picChg chg="add del mod">
          <ac:chgData name="Irene Eysink Smeets" userId="3a2d9bb19ce64eb5" providerId="LiveId" clId="{D444FA03-E100-4754-8441-A58F7EB5C3B8}" dt="2021-07-08T11:22:02.299" v="1917" actId="478"/>
          <ac:picMkLst>
            <pc:docMk/>
            <pc:sldMk cId="2462611487" sldId="265"/>
            <ac:picMk id="5" creationId="{5D1B0C41-10E5-4E0B-9C39-9FDAB54B622D}"/>
          </ac:picMkLst>
        </pc:picChg>
        <pc:picChg chg="add del mod">
          <ac:chgData name="Irene Eysink Smeets" userId="3a2d9bb19ce64eb5" providerId="LiveId" clId="{D444FA03-E100-4754-8441-A58F7EB5C3B8}" dt="2021-07-08T11:23:37.401" v="2035" actId="478"/>
          <ac:picMkLst>
            <pc:docMk/>
            <pc:sldMk cId="2462611487" sldId="265"/>
            <ac:picMk id="6" creationId="{2F3F92F0-C336-4BFB-8DA8-EE36E6D8A636}"/>
          </ac:picMkLst>
        </pc:picChg>
        <pc:picChg chg="add del mod">
          <ac:chgData name="Irene Eysink Smeets" userId="3a2d9bb19ce64eb5" providerId="LiveId" clId="{D444FA03-E100-4754-8441-A58F7EB5C3B8}" dt="2021-07-08T11:22:54.504" v="2025" actId="478"/>
          <ac:picMkLst>
            <pc:docMk/>
            <pc:sldMk cId="2462611487" sldId="265"/>
            <ac:picMk id="9" creationId="{ED277D3F-9B21-4688-9872-D7D3C0FBC8E1}"/>
          </ac:picMkLst>
        </pc:picChg>
        <pc:picChg chg="add mod">
          <ac:chgData name="Irene Eysink Smeets" userId="3a2d9bb19ce64eb5" providerId="LiveId" clId="{D444FA03-E100-4754-8441-A58F7EB5C3B8}" dt="2021-07-08T11:25:32.810" v="2172" actId="1076"/>
          <ac:picMkLst>
            <pc:docMk/>
            <pc:sldMk cId="2462611487" sldId="265"/>
            <ac:picMk id="10" creationId="{6B006758-D9D2-48C5-9B63-16F18A4CDDEF}"/>
          </ac:picMkLst>
        </pc:picChg>
        <pc:cxnChg chg="add del mod">
          <ac:chgData name="Irene Eysink Smeets" userId="3a2d9bb19ce64eb5" providerId="LiveId" clId="{D444FA03-E100-4754-8441-A58F7EB5C3B8}" dt="2021-07-08T11:22:56.600" v="2026" actId="478"/>
          <ac:cxnSpMkLst>
            <pc:docMk/>
            <pc:sldMk cId="2462611487" sldId="265"/>
            <ac:cxnSpMk id="11" creationId="{FC7DDF67-E311-4061-BC07-8A9662C83623}"/>
          </ac:cxnSpMkLst>
        </pc:cxnChg>
      </pc:sldChg>
      <pc:sldChg chg="addSp delSp modSp new mod delAnim modAnim modNotesTx">
        <pc:chgData name="Irene Eysink Smeets" userId="3a2d9bb19ce64eb5" providerId="LiveId" clId="{D444FA03-E100-4754-8441-A58F7EB5C3B8}" dt="2021-07-08T11:40:21.841" v="3450" actId="21"/>
        <pc:sldMkLst>
          <pc:docMk/>
          <pc:sldMk cId="400319101" sldId="266"/>
        </pc:sldMkLst>
        <pc:spChg chg="del">
          <ac:chgData name="Irene Eysink Smeets" userId="3a2d9bb19ce64eb5" providerId="LiveId" clId="{D444FA03-E100-4754-8441-A58F7EB5C3B8}" dt="2021-07-08T11:29:38.349" v="2735" actId="478"/>
          <ac:spMkLst>
            <pc:docMk/>
            <pc:sldMk cId="400319101" sldId="266"/>
            <ac:spMk id="2" creationId="{202D0FDF-4873-4D4C-849B-A16CE9C88645}"/>
          </ac:spMkLst>
        </pc:spChg>
        <pc:spChg chg="add mod">
          <ac:chgData name="Irene Eysink Smeets" userId="3a2d9bb19ce64eb5" providerId="LiveId" clId="{D444FA03-E100-4754-8441-A58F7EB5C3B8}" dt="2021-07-08T11:30:13.174" v="2773" actId="1076"/>
          <ac:spMkLst>
            <pc:docMk/>
            <pc:sldMk cId="400319101" sldId="266"/>
            <ac:spMk id="3" creationId="{19F5FBCE-EFFE-485F-837F-79C579F5B9F9}"/>
          </ac:spMkLst>
        </pc:spChg>
        <pc:spChg chg="add mod">
          <ac:chgData name="Irene Eysink Smeets" userId="3a2d9bb19ce64eb5" providerId="LiveId" clId="{D444FA03-E100-4754-8441-A58F7EB5C3B8}" dt="2021-07-08T11:35:47.280" v="3344" actId="20577"/>
          <ac:spMkLst>
            <pc:docMk/>
            <pc:sldMk cId="400319101" sldId="266"/>
            <ac:spMk id="4" creationId="{E8095C22-C648-4664-8F1E-152B86523852}"/>
          </ac:spMkLst>
        </pc:spChg>
        <pc:spChg chg="add mod">
          <ac:chgData name="Irene Eysink Smeets" userId="3a2d9bb19ce64eb5" providerId="LiveId" clId="{D444FA03-E100-4754-8441-A58F7EB5C3B8}" dt="2021-07-08T11:37:24.493" v="3363" actId="1076"/>
          <ac:spMkLst>
            <pc:docMk/>
            <pc:sldMk cId="400319101" sldId="266"/>
            <ac:spMk id="10" creationId="{19AA7BFD-9111-459C-A80E-E0BE6F34A737}"/>
          </ac:spMkLst>
        </pc:spChg>
        <pc:spChg chg="add mod">
          <ac:chgData name="Irene Eysink Smeets" userId="3a2d9bb19ce64eb5" providerId="LiveId" clId="{D444FA03-E100-4754-8441-A58F7EB5C3B8}" dt="2021-07-08T11:37:50.602" v="3385" actId="20577"/>
          <ac:spMkLst>
            <pc:docMk/>
            <pc:sldMk cId="400319101" sldId="266"/>
            <ac:spMk id="16" creationId="{0E9D7B48-7B24-4017-933B-9533B99E3F1C}"/>
          </ac:spMkLst>
        </pc:spChg>
        <pc:picChg chg="add mod">
          <ac:chgData name="Irene Eysink Smeets" userId="3a2d9bb19ce64eb5" providerId="LiveId" clId="{D444FA03-E100-4754-8441-A58F7EB5C3B8}" dt="2021-07-08T11:37:06.772" v="3357" actId="1076"/>
          <ac:picMkLst>
            <pc:docMk/>
            <pc:sldMk cId="400319101" sldId="266"/>
            <ac:picMk id="6" creationId="{EAA626A6-751F-4E35-8611-94B9CA2D0228}"/>
          </ac:picMkLst>
        </pc:picChg>
        <pc:picChg chg="add del mod">
          <ac:chgData name="Irene Eysink Smeets" userId="3a2d9bb19ce64eb5" providerId="LiveId" clId="{D444FA03-E100-4754-8441-A58F7EB5C3B8}" dt="2021-07-08T11:40:21.841" v="3450" actId="21"/>
          <ac:picMkLst>
            <pc:docMk/>
            <pc:sldMk cId="400319101" sldId="266"/>
            <ac:picMk id="9" creationId="{BC50841B-8B25-4B35-B4AF-D49BACEB0186}"/>
          </ac:picMkLst>
        </pc:picChg>
        <pc:picChg chg="add mod">
          <ac:chgData name="Irene Eysink Smeets" userId="3a2d9bb19ce64eb5" providerId="LiveId" clId="{D444FA03-E100-4754-8441-A58F7EB5C3B8}" dt="2021-07-08T11:37:34.830" v="3368" actId="1076"/>
          <ac:picMkLst>
            <pc:docMk/>
            <pc:sldMk cId="400319101" sldId="266"/>
            <ac:picMk id="14" creationId="{C4D56553-6106-49E7-9B25-BE050051330C}"/>
          </ac:picMkLst>
        </pc:picChg>
        <pc:cxnChg chg="add mod">
          <ac:chgData name="Irene Eysink Smeets" userId="3a2d9bb19ce64eb5" providerId="LiveId" clId="{D444FA03-E100-4754-8441-A58F7EB5C3B8}" dt="2021-07-08T11:37:27.677" v="3365" actId="14100"/>
          <ac:cxnSpMkLst>
            <pc:docMk/>
            <pc:sldMk cId="400319101" sldId="266"/>
            <ac:cxnSpMk id="8" creationId="{D1177F5F-32ED-48EC-B0E0-BF12876CA754}"/>
          </ac:cxnSpMkLst>
        </pc:cxnChg>
        <pc:cxnChg chg="add mod">
          <ac:chgData name="Irene Eysink Smeets" userId="3a2d9bb19ce64eb5" providerId="LiveId" clId="{D444FA03-E100-4754-8441-A58F7EB5C3B8}" dt="2021-07-08T11:38:22.558" v="3391" actId="14100"/>
          <ac:cxnSpMkLst>
            <pc:docMk/>
            <pc:sldMk cId="400319101" sldId="266"/>
            <ac:cxnSpMk id="18" creationId="{EB39456D-59B2-4205-AEBF-34308D72B332}"/>
          </ac:cxnSpMkLst>
        </pc:cxnChg>
      </pc:sldChg>
      <pc:sldChg chg="addSp delSp modSp new mod delAnim modAnim modNotesTx">
        <pc:chgData name="Irene Eysink Smeets" userId="3a2d9bb19ce64eb5" providerId="LiveId" clId="{D444FA03-E100-4754-8441-A58F7EB5C3B8}" dt="2021-09-02T12:54:07.993" v="7808" actId="20577"/>
        <pc:sldMkLst>
          <pc:docMk/>
          <pc:sldMk cId="4080644217" sldId="267"/>
        </pc:sldMkLst>
        <pc:spChg chg="del">
          <ac:chgData name="Irene Eysink Smeets" userId="3a2d9bb19ce64eb5" providerId="LiveId" clId="{D444FA03-E100-4754-8441-A58F7EB5C3B8}" dt="2021-07-08T11:39:16.361" v="3443" actId="478"/>
          <ac:spMkLst>
            <pc:docMk/>
            <pc:sldMk cId="4080644217" sldId="267"/>
            <ac:spMk id="2" creationId="{BB8D402D-DA9B-45E9-87B6-64037B7D7EE4}"/>
          </ac:spMkLst>
        </pc:spChg>
        <pc:spChg chg="add mod">
          <ac:chgData name="Irene Eysink Smeets" userId="3a2d9bb19ce64eb5" providerId="LiveId" clId="{D444FA03-E100-4754-8441-A58F7EB5C3B8}" dt="2021-07-08T12:04:33.399" v="5071" actId="1076"/>
          <ac:spMkLst>
            <pc:docMk/>
            <pc:sldMk cId="4080644217" sldId="267"/>
            <ac:spMk id="9" creationId="{A30A8F61-2491-471E-8EF1-442A3CD1EC4B}"/>
          </ac:spMkLst>
        </pc:spChg>
        <pc:spChg chg="add del mod">
          <ac:chgData name="Irene Eysink Smeets" userId="3a2d9bb19ce64eb5" providerId="LiveId" clId="{D444FA03-E100-4754-8441-A58F7EB5C3B8}" dt="2021-07-08T11:46:51.748" v="3800"/>
          <ac:spMkLst>
            <pc:docMk/>
            <pc:sldMk cId="4080644217" sldId="267"/>
            <ac:spMk id="26" creationId="{455795BE-C6B6-4280-8F97-ECA3F9E7B25F}"/>
          </ac:spMkLst>
        </pc:spChg>
        <pc:spChg chg="add mod">
          <ac:chgData name="Irene Eysink Smeets" userId="3a2d9bb19ce64eb5" providerId="LiveId" clId="{D444FA03-E100-4754-8441-A58F7EB5C3B8}" dt="2021-07-08T11:47:13.746" v="3817" actId="1076"/>
          <ac:spMkLst>
            <pc:docMk/>
            <pc:sldMk cId="4080644217" sldId="267"/>
            <ac:spMk id="27" creationId="{24226C62-AD31-462B-98D0-D70525EEBD0F}"/>
          </ac:spMkLst>
        </pc:spChg>
        <pc:spChg chg="add mod">
          <ac:chgData name="Irene Eysink Smeets" userId="3a2d9bb19ce64eb5" providerId="LiveId" clId="{D444FA03-E100-4754-8441-A58F7EB5C3B8}" dt="2021-07-08T11:52:27.849" v="4516" actId="14100"/>
          <ac:spMkLst>
            <pc:docMk/>
            <pc:sldMk cId="4080644217" sldId="267"/>
            <ac:spMk id="29" creationId="{302D43F3-96E9-4288-B77B-ACE888BA2295}"/>
          </ac:spMkLst>
        </pc:spChg>
        <pc:picChg chg="add del mod">
          <ac:chgData name="Irene Eysink Smeets" userId="3a2d9bb19ce64eb5" providerId="LiveId" clId="{D444FA03-E100-4754-8441-A58F7EB5C3B8}" dt="2021-07-08T11:39:59.600" v="3445" actId="478"/>
          <ac:picMkLst>
            <pc:docMk/>
            <pc:sldMk cId="4080644217" sldId="267"/>
            <ac:picMk id="4" creationId="{76F30475-E883-4AEF-A416-3F12F5FAC1B9}"/>
          </ac:picMkLst>
        </pc:picChg>
        <pc:picChg chg="add mod">
          <ac:chgData name="Irene Eysink Smeets" userId="3a2d9bb19ce64eb5" providerId="LiveId" clId="{D444FA03-E100-4754-8441-A58F7EB5C3B8}" dt="2021-07-08T11:40:14.708" v="3449" actId="1076"/>
          <ac:picMkLst>
            <pc:docMk/>
            <pc:sldMk cId="4080644217" sldId="267"/>
            <ac:picMk id="6" creationId="{F41D096C-AE41-4A5A-998D-F2DAD0261D79}"/>
          </ac:picMkLst>
        </pc:picChg>
        <pc:picChg chg="add del">
          <ac:chgData name="Irene Eysink Smeets" userId="3a2d9bb19ce64eb5" providerId="LiveId" clId="{D444FA03-E100-4754-8441-A58F7EB5C3B8}" dt="2021-07-08T11:40:31.818" v="3452" actId="478"/>
          <ac:picMkLst>
            <pc:docMk/>
            <pc:sldMk cId="4080644217" sldId="267"/>
            <ac:picMk id="7" creationId="{19EB0CD7-3680-4A2D-AE51-64365F55D40D}"/>
          </ac:picMkLst>
        </pc:picChg>
        <pc:picChg chg="add del mod">
          <ac:chgData name="Irene Eysink Smeets" userId="3a2d9bb19ce64eb5" providerId="LiveId" clId="{D444FA03-E100-4754-8441-A58F7EB5C3B8}" dt="2021-07-08T12:04:28.844" v="5070" actId="478"/>
          <ac:picMkLst>
            <pc:docMk/>
            <pc:sldMk cId="4080644217" sldId="267"/>
            <ac:picMk id="8" creationId="{6C408C8D-944E-4D7D-9DC0-06D1F67388E2}"/>
          </ac:picMkLst>
        </pc:picChg>
        <pc:picChg chg="add del mod">
          <ac:chgData name="Irene Eysink Smeets" userId="3a2d9bb19ce64eb5" providerId="LiveId" clId="{D444FA03-E100-4754-8441-A58F7EB5C3B8}" dt="2021-07-08T11:42:56.172" v="3645" actId="478"/>
          <ac:picMkLst>
            <pc:docMk/>
            <pc:sldMk cId="4080644217" sldId="267"/>
            <ac:picMk id="11" creationId="{21743431-DB8D-49DA-BCD4-EEF95447DB0A}"/>
          </ac:picMkLst>
        </pc:picChg>
        <pc:picChg chg="add mod">
          <ac:chgData name="Irene Eysink Smeets" userId="3a2d9bb19ce64eb5" providerId="LiveId" clId="{D444FA03-E100-4754-8441-A58F7EB5C3B8}" dt="2021-07-08T11:47:26.987" v="3822" actId="1076"/>
          <ac:picMkLst>
            <pc:docMk/>
            <pc:sldMk cId="4080644217" sldId="267"/>
            <ac:picMk id="13" creationId="{564E30BF-51EC-4F7D-938D-EAF000F64E89}"/>
          </ac:picMkLst>
        </pc:picChg>
        <pc:picChg chg="add mod">
          <ac:chgData name="Irene Eysink Smeets" userId="3a2d9bb19ce64eb5" providerId="LiveId" clId="{D444FA03-E100-4754-8441-A58F7EB5C3B8}" dt="2021-07-08T11:47:24.627" v="3821" actId="1076"/>
          <ac:picMkLst>
            <pc:docMk/>
            <pc:sldMk cId="4080644217" sldId="267"/>
            <ac:picMk id="15" creationId="{43DF76DC-8381-4E6A-8EE2-E703EA82293E}"/>
          </ac:picMkLst>
        </pc:picChg>
        <pc:cxnChg chg="add del mod">
          <ac:chgData name="Irene Eysink Smeets" userId="3a2d9bb19ce64eb5" providerId="LiveId" clId="{D444FA03-E100-4754-8441-A58F7EB5C3B8}" dt="2021-07-08T11:46:24.917" v="3794" actId="478"/>
          <ac:cxnSpMkLst>
            <pc:docMk/>
            <pc:sldMk cId="4080644217" sldId="267"/>
            <ac:cxnSpMk id="17" creationId="{51FACBDF-CABE-4A4F-A7B8-0F2033ECFFA2}"/>
          </ac:cxnSpMkLst>
        </pc:cxnChg>
        <pc:cxnChg chg="add mod">
          <ac:chgData name="Irene Eysink Smeets" userId="3a2d9bb19ce64eb5" providerId="LiveId" clId="{D444FA03-E100-4754-8441-A58F7EB5C3B8}" dt="2021-07-08T12:04:40.001" v="5072" actId="14100"/>
          <ac:cxnSpMkLst>
            <pc:docMk/>
            <pc:sldMk cId="4080644217" sldId="267"/>
            <ac:cxnSpMk id="19" creationId="{1A054A4F-B244-4A48-87B6-F92392A9ABC8}"/>
          </ac:cxnSpMkLst>
        </pc:cxnChg>
        <pc:cxnChg chg="add mod">
          <ac:chgData name="Irene Eysink Smeets" userId="3a2d9bb19ce64eb5" providerId="LiveId" clId="{D444FA03-E100-4754-8441-A58F7EB5C3B8}" dt="2021-07-08T12:04:44.378" v="5073" actId="14100"/>
          <ac:cxnSpMkLst>
            <pc:docMk/>
            <pc:sldMk cId="4080644217" sldId="267"/>
            <ac:cxnSpMk id="21" creationId="{749EF2E3-A983-44F4-8C6F-B28E615ACE0A}"/>
          </ac:cxnSpMkLst>
        </pc:cxnChg>
        <pc:cxnChg chg="add mod">
          <ac:chgData name="Irene Eysink Smeets" userId="3a2d9bb19ce64eb5" providerId="LiveId" clId="{D444FA03-E100-4754-8441-A58F7EB5C3B8}" dt="2021-07-08T12:04:48.490" v="5074" actId="14100"/>
          <ac:cxnSpMkLst>
            <pc:docMk/>
            <pc:sldMk cId="4080644217" sldId="267"/>
            <ac:cxnSpMk id="23" creationId="{4A2811C0-6248-4AA9-8F73-7F258550EF2B}"/>
          </ac:cxnSpMkLst>
        </pc:cxnChg>
      </pc:sldChg>
      <pc:sldChg chg="addSp delSp modSp new mod modAnim modNotesTx">
        <pc:chgData name="Irene Eysink Smeets" userId="3a2d9bb19ce64eb5" providerId="LiveId" clId="{D444FA03-E100-4754-8441-A58F7EB5C3B8}" dt="2021-09-02T12:54:32.469" v="7814" actId="313"/>
        <pc:sldMkLst>
          <pc:docMk/>
          <pc:sldMk cId="306362889" sldId="268"/>
        </pc:sldMkLst>
        <pc:spChg chg="del">
          <ac:chgData name="Irene Eysink Smeets" userId="3a2d9bb19ce64eb5" providerId="LiveId" clId="{D444FA03-E100-4754-8441-A58F7EB5C3B8}" dt="2021-07-08T11:53:45.613" v="4779" actId="478"/>
          <ac:spMkLst>
            <pc:docMk/>
            <pc:sldMk cId="306362889" sldId="268"/>
            <ac:spMk id="2" creationId="{EE1D6216-DFAD-4D2C-A9F4-B0B3818C3E42}"/>
          </ac:spMkLst>
        </pc:spChg>
        <pc:spChg chg="add mod">
          <ac:chgData name="Irene Eysink Smeets" userId="3a2d9bb19ce64eb5" providerId="LiveId" clId="{D444FA03-E100-4754-8441-A58F7EB5C3B8}" dt="2021-07-08T12:06:47.089" v="5109" actId="14100"/>
          <ac:spMkLst>
            <pc:docMk/>
            <pc:sldMk cId="306362889" sldId="268"/>
            <ac:spMk id="3" creationId="{EDFA5B43-69D7-49D3-8820-7A3B0AB84A98}"/>
          </ac:spMkLst>
        </pc:spChg>
        <pc:spChg chg="add mod">
          <ac:chgData name="Irene Eysink Smeets" userId="3a2d9bb19ce64eb5" providerId="LiveId" clId="{D444FA03-E100-4754-8441-A58F7EB5C3B8}" dt="2021-07-08T12:06:31.956" v="5105" actId="1076"/>
          <ac:spMkLst>
            <pc:docMk/>
            <pc:sldMk cId="306362889" sldId="268"/>
            <ac:spMk id="5" creationId="{0C494B60-4AAD-42F5-96D1-A44E3BDEA085}"/>
          </ac:spMkLst>
        </pc:spChg>
        <pc:spChg chg="add mod">
          <ac:chgData name="Irene Eysink Smeets" userId="3a2d9bb19ce64eb5" providerId="LiveId" clId="{D444FA03-E100-4754-8441-A58F7EB5C3B8}" dt="2021-07-08T12:10:53.540" v="5379" actId="1076"/>
          <ac:spMkLst>
            <pc:docMk/>
            <pc:sldMk cId="306362889" sldId="268"/>
            <ac:spMk id="8" creationId="{1CAEA135-3A0A-42B2-943B-0A52454DC39E}"/>
          </ac:spMkLst>
        </pc:spChg>
        <pc:spChg chg="add mod">
          <ac:chgData name="Irene Eysink Smeets" userId="3a2d9bb19ce64eb5" providerId="LiveId" clId="{D444FA03-E100-4754-8441-A58F7EB5C3B8}" dt="2021-07-08T12:11:05.302" v="5381" actId="1076"/>
          <ac:spMkLst>
            <pc:docMk/>
            <pc:sldMk cId="306362889" sldId="268"/>
            <ac:spMk id="13" creationId="{E54497F4-1FC6-4C52-A29D-BFE213FE57DF}"/>
          </ac:spMkLst>
        </pc:spChg>
        <pc:picChg chg="add mod">
          <ac:chgData name="Irene Eysink Smeets" userId="3a2d9bb19ce64eb5" providerId="LiveId" clId="{D444FA03-E100-4754-8441-A58F7EB5C3B8}" dt="2021-07-08T12:06:54.399" v="5110" actId="1076"/>
          <ac:picMkLst>
            <pc:docMk/>
            <pc:sldMk cId="306362889" sldId="268"/>
            <ac:picMk id="4" creationId="{88F20A82-9A71-4D51-862A-6352E42285EB}"/>
          </ac:picMkLst>
        </pc:picChg>
        <pc:picChg chg="add mod">
          <ac:chgData name="Irene Eysink Smeets" userId="3a2d9bb19ce64eb5" providerId="LiveId" clId="{D444FA03-E100-4754-8441-A58F7EB5C3B8}" dt="2021-07-08T12:07:30.692" v="5114" actId="1076"/>
          <ac:picMkLst>
            <pc:docMk/>
            <pc:sldMk cId="306362889" sldId="268"/>
            <ac:picMk id="7" creationId="{E316F02B-B612-4175-8AD2-16A378B3C1F8}"/>
          </ac:picMkLst>
        </pc:picChg>
        <pc:cxnChg chg="add mod">
          <ac:chgData name="Irene Eysink Smeets" userId="3a2d9bb19ce64eb5" providerId="LiveId" clId="{D444FA03-E100-4754-8441-A58F7EB5C3B8}" dt="2021-07-08T12:09:06.120" v="5180" actId="1582"/>
          <ac:cxnSpMkLst>
            <pc:docMk/>
            <pc:sldMk cId="306362889" sldId="268"/>
            <ac:cxnSpMk id="10" creationId="{A98849CA-A8EA-4BDB-8850-E59751E1B8C0}"/>
          </ac:cxnSpMkLst>
        </pc:cxnChg>
        <pc:cxnChg chg="add mod">
          <ac:chgData name="Irene Eysink Smeets" userId="3a2d9bb19ce64eb5" providerId="LiveId" clId="{D444FA03-E100-4754-8441-A58F7EB5C3B8}" dt="2021-07-08T12:09:28.916" v="5183" actId="1582"/>
          <ac:cxnSpMkLst>
            <pc:docMk/>
            <pc:sldMk cId="306362889" sldId="268"/>
            <ac:cxnSpMk id="12" creationId="{DD956BB5-D043-4C1F-ACAA-25479D7BC3A1}"/>
          </ac:cxnSpMkLst>
        </pc:cxnChg>
      </pc:sldChg>
      <pc:sldChg chg="addSp delSp modSp new mod modNotesTx">
        <pc:chgData name="Irene Eysink Smeets" userId="3a2d9bb19ce64eb5" providerId="LiveId" clId="{D444FA03-E100-4754-8441-A58F7EB5C3B8}" dt="2021-07-08T12:20:31.433" v="6873" actId="20577"/>
        <pc:sldMkLst>
          <pc:docMk/>
          <pc:sldMk cId="442367368" sldId="269"/>
        </pc:sldMkLst>
        <pc:spChg chg="del">
          <ac:chgData name="Irene Eysink Smeets" userId="3a2d9bb19ce64eb5" providerId="LiveId" clId="{D444FA03-E100-4754-8441-A58F7EB5C3B8}" dt="2021-07-08T12:11:17.456" v="5383" actId="478"/>
          <ac:spMkLst>
            <pc:docMk/>
            <pc:sldMk cId="442367368" sldId="269"/>
            <ac:spMk id="2" creationId="{68B30512-86E4-49B6-AAD8-A4A7DCCC55D0}"/>
          </ac:spMkLst>
        </pc:spChg>
        <pc:spChg chg="add mod">
          <ac:chgData name="Irene Eysink Smeets" userId="3a2d9bb19ce64eb5" providerId="LiveId" clId="{D444FA03-E100-4754-8441-A58F7EB5C3B8}" dt="2021-07-08T12:15:20.996" v="5973" actId="1076"/>
          <ac:spMkLst>
            <pc:docMk/>
            <pc:sldMk cId="442367368" sldId="269"/>
            <ac:spMk id="5" creationId="{D1012124-60DB-4F75-8599-2F9164DCFCB5}"/>
          </ac:spMkLst>
        </pc:spChg>
        <pc:spChg chg="add mod">
          <ac:chgData name="Irene Eysink Smeets" userId="3a2d9bb19ce64eb5" providerId="LiveId" clId="{D444FA03-E100-4754-8441-A58F7EB5C3B8}" dt="2021-07-08T12:18:44.515" v="6534" actId="313"/>
          <ac:spMkLst>
            <pc:docMk/>
            <pc:sldMk cId="442367368" sldId="269"/>
            <ac:spMk id="6" creationId="{71BF1CC4-CA37-4EEE-9112-E1B163C5AAD6}"/>
          </ac:spMkLst>
        </pc:spChg>
        <pc:picChg chg="add mod">
          <ac:chgData name="Irene Eysink Smeets" userId="3a2d9bb19ce64eb5" providerId="LiveId" clId="{D444FA03-E100-4754-8441-A58F7EB5C3B8}" dt="2021-07-08T12:15:24.372" v="5974" actId="1076"/>
          <ac:picMkLst>
            <pc:docMk/>
            <pc:sldMk cId="442367368" sldId="269"/>
            <ac:picMk id="4" creationId="{7160E579-6ED0-4C08-98D8-DC988C612B75}"/>
          </ac:picMkLst>
        </pc:picChg>
      </pc:sldChg>
      <pc:sldChg chg="addSp delSp modSp new mod modAnim modNotesTx">
        <pc:chgData name="Irene Eysink Smeets" userId="3a2d9bb19ce64eb5" providerId="LiveId" clId="{D444FA03-E100-4754-8441-A58F7EB5C3B8}" dt="2021-09-02T12:50:38.619" v="7727" actId="20577"/>
        <pc:sldMkLst>
          <pc:docMk/>
          <pc:sldMk cId="2810078203" sldId="270"/>
        </pc:sldMkLst>
        <pc:spChg chg="del">
          <ac:chgData name="Irene Eysink Smeets" userId="3a2d9bb19ce64eb5" providerId="LiveId" clId="{D444FA03-E100-4754-8441-A58F7EB5C3B8}" dt="2021-07-08T12:20:38.088" v="6875" actId="478"/>
          <ac:spMkLst>
            <pc:docMk/>
            <pc:sldMk cId="2810078203" sldId="270"/>
            <ac:spMk id="2" creationId="{665FB0E0-0277-455E-AC4F-C13CA271F147}"/>
          </ac:spMkLst>
        </pc:spChg>
        <pc:spChg chg="add mod">
          <ac:chgData name="Irene Eysink Smeets" userId="3a2d9bb19ce64eb5" providerId="LiveId" clId="{D444FA03-E100-4754-8441-A58F7EB5C3B8}" dt="2021-07-08T12:21:15.112" v="6914" actId="1076"/>
          <ac:spMkLst>
            <pc:docMk/>
            <pc:sldMk cId="2810078203" sldId="270"/>
            <ac:spMk id="3" creationId="{017BCACE-7F8C-48D7-BB08-3A0AE9ABAF39}"/>
          </ac:spMkLst>
        </pc:spChg>
        <pc:spChg chg="add del mod">
          <ac:chgData name="Irene Eysink Smeets" userId="3a2d9bb19ce64eb5" providerId="LiveId" clId="{D444FA03-E100-4754-8441-A58F7EB5C3B8}" dt="2021-07-08T12:21:43.746" v="6916" actId="478"/>
          <ac:spMkLst>
            <pc:docMk/>
            <pc:sldMk cId="2810078203" sldId="270"/>
            <ac:spMk id="6" creationId="{62214A5C-9A4E-4E3A-BDA4-D64DD8653E75}"/>
          </ac:spMkLst>
        </pc:spChg>
        <pc:spChg chg="add mod">
          <ac:chgData name="Irene Eysink Smeets" userId="3a2d9bb19ce64eb5" providerId="LiveId" clId="{D444FA03-E100-4754-8441-A58F7EB5C3B8}" dt="2021-07-08T12:25:23.557" v="6961" actId="1076"/>
          <ac:spMkLst>
            <pc:docMk/>
            <pc:sldMk cId="2810078203" sldId="270"/>
            <ac:spMk id="9" creationId="{75E6840E-F5CD-4B58-8F51-C76D3D2A07E0}"/>
          </ac:spMkLst>
        </pc:spChg>
        <pc:spChg chg="add mod">
          <ac:chgData name="Irene Eysink Smeets" userId="3a2d9bb19ce64eb5" providerId="LiveId" clId="{D444FA03-E100-4754-8441-A58F7EB5C3B8}" dt="2021-07-08T12:49:59.410" v="7646" actId="115"/>
          <ac:spMkLst>
            <pc:docMk/>
            <pc:sldMk cId="2810078203" sldId="270"/>
            <ac:spMk id="10" creationId="{FEBD87CF-CC97-4D73-9FD5-704FAA452F68}"/>
          </ac:spMkLst>
        </pc:spChg>
        <pc:picChg chg="add del mod">
          <ac:chgData name="Irene Eysink Smeets" userId="3a2d9bb19ce64eb5" providerId="LiveId" clId="{D444FA03-E100-4754-8441-A58F7EB5C3B8}" dt="2021-07-08T12:24:59.230" v="6922" actId="478"/>
          <ac:picMkLst>
            <pc:docMk/>
            <pc:sldMk cId="2810078203" sldId="270"/>
            <ac:picMk id="5" creationId="{2577C4DD-70B3-42AF-A2E7-C31E8B1B2B1F}"/>
          </ac:picMkLst>
        </pc:picChg>
        <pc:picChg chg="add mod">
          <ac:chgData name="Irene Eysink Smeets" userId="3a2d9bb19ce64eb5" providerId="LiveId" clId="{D444FA03-E100-4754-8441-A58F7EB5C3B8}" dt="2021-07-08T12:22:49.490" v="6920" actId="1076"/>
          <ac:picMkLst>
            <pc:docMk/>
            <pc:sldMk cId="2810078203" sldId="270"/>
            <ac:picMk id="7" creationId="{CDBF9230-4724-408E-9641-22C0D4676DE0}"/>
          </ac:picMkLst>
        </pc:picChg>
        <pc:picChg chg="add mod">
          <ac:chgData name="Irene Eysink Smeets" userId="3a2d9bb19ce64eb5" providerId="LiveId" clId="{D444FA03-E100-4754-8441-A58F7EB5C3B8}" dt="2021-07-08T12:25:01.931" v="6923" actId="1076"/>
          <ac:picMkLst>
            <pc:docMk/>
            <pc:sldMk cId="2810078203" sldId="270"/>
            <ac:picMk id="8" creationId="{D3424115-136D-4ECB-A603-004A04D6E21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B944361-3FE4-4C33-B6CC-9B626079CF4E}" type="datetime1">
              <a:rPr lang="nl-NL" smtClean="0"/>
              <a:t>2-9-2021</a:t>
            </a:fld>
            <a:endParaRPr lang="en-US"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‹nr.›</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A0AE1CF-8C05-4DFD-8A52-BD851BD09F66}" type="datetime1">
              <a:rPr lang="nl-NL" smtClean="0"/>
              <a:t>2-9-2021</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
              <a:t>Klik om de tekststijlen van het model te bewerken</a:t>
            </a:r>
            <a:endParaRPr lang="en-US"/>
          </a:p>
          <a:p>
            <a:pPr lvl="1" rtl="0"/>
            <a:r>
              <a:rPr lang="nl"/>
              <a:t>Tweede niveau</a:t>
            </a:r>
          </a:p>
          <a:p>
            <a:pPr lvl="2" rtl="0"/>
            <a:r>
              <a:rPr lang="nl"/>
              <a:t>Derde niveau</a:t>
            </a:r>
          </a:p>
          <a:p>
            <a:pPr lvl="3" rtl="0"/>
            <a:r>
              <a:rPr lang="nl"/>
              <a:t>Vierde niveau</a:t>
            </a:r>
          </a:p>
          <a:p>
            <a:pPr lvl="4" rtl="0"/>
            <a:r>
              <a:rPr lang="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‹nr.›</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Luister en kijk samen naar het filmpje.</a:t>
            </a:r>
          </a:p>
          <a:p>
            <a:r>
              <a:rPr lang="nl-NL" dirty="0"/>
              <a:t>Zing het lied eens met elkaar. Hier zijn allerlei variaties op te bedenken. Bijv. in canon, rappend, jongens </a:t>
            </a:r>
            <a:r>
              <a:rPr lang="nl-NL" dirty="0" err="1"/>
              <a:t>vs</a:t>
            </a:r>
            <a:r>
              <a:rPr lang="nl-NL" dirty="0"/>
              <a:t> meisjes.</a:t>
            </a:r>
          </a:p>
          <a:p>
            <a:r>
              <a:rPr lang="nl-NL" dirty="0"/>
              <a:t>Helemaal leuk als er ook echt iemand jarig is of op de dag dat je zelf als leerkracht je verjaardag viert.</a:t>
            </a:r>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1963824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Mocht je geen </a:t>
            </a:r>
            <a:r>
              <a:rPr lang="nl-NL" dirty="0" err="1"/>
              <a:t>Boomwhackers</a:t>
            </a:r>
            <a:r>
              <a:rPr lang="nl-NL" dirty="0"/>
              <a:t> op school hebben luister dan naar het lied en laat de kinderen zich focussen op de volgende vragen:</a:t>
            </a:r>
          </a:p>
          <a:p>
            <a:pPr marL="171450" indent="-171450">
              <a:buFont typeface="Arial" panose="020B0604020202020204" pitchFamily="34" charset="0"/>
              <a:buChar char="•"/>
            </a:pPr>
            <a:r>
              <a:rPr lang="nl-NL" dirty="0"/>
              <a:t>Zijn alle noten even lang?</a:t>
            </a:r>
          </a:p>
          <a:p>
            <a:pPr marL="171450" indent="-171450">
              <a:buFont typeface="Arial" panose="020B0604020202020204" pitchFamily="34" charset="0"/>
              <a:buChar char="•"/>
            </a:pPr>
            <a:r>
              <a:rPr lang="nl-NL" dirty="0"/>
              <a:t>Waar zitten snelle noten? </a:t>
            </a:r>
          </a:p>
          <a:p>
            <a:pPr marL="171450" indent="-171450">
              <a:buFont typeface="Arial" panose="020B0604020202020204" pitchFamily="34" charset="0"/>
              <a:buChar char="•"/>
            </a:pPr>
            <a:r>
              <a:rPr lang="nl-NL" dirty="0"/>
              <a:t>Waar zitten lange noten?</a:t>
            </a:r>
          </a:p>
          <a:p>
            <a:pPr marL="171450" indent="-171450">
              <a:buFont typeface="Arial" panose="020B0604020202020204" pitchFamily="34" charset="0"/>
              <a:buChar char="•"/>
            </a:pPr>
            <a:r>
              <a:rPr lang="nl-NL" dirty="0"/>
              <a:t>Is er ook ergens een pauze?</a:t>
            </a:r>
          </a:p>
          <a:p>
            <a:pPr marL="171450" indent="-171450">
              <a:buFont typeface="Arial" panose="020B0604020202020204" pitchFamily="34" charset="0"/>
              <a:buChar char="•"/>
            </a:pPr>
            <a:r>
              <a:rPr lang="nl-NL" dirty="0"/>
              <a:t>Welke noten doen er mee? (C, D, F, </a:t>
            </a:r>
            <a:r>
              <a:rPr lang="nl-NL" dirty="0" err="1"/>
              <a:t>Bb</a:t>
            </a:r>
            <a:r>
              <a:rPr lang="nl-NL" dirty="0"/>
              <a:t> enz.)</a:t>
            </a:r>
          </a:p>
          <a:p>
            <a:pPr marL="0" indent="0">
              <a:buFont typeface="Arial" panose="020B0604020202020204" pitchFamily="34" charset="0"/>
              <a:buNone/>
            </a:pPr>
            <a:endParaRPr lang="nl-NL" dirty="0"/>
          </a:p>
          <a:p>
            <a:r>
              <a:rPr lang="nl-NL" dirty="0"/>
              <a:t>Probeer samen met de klas het lied op de </a:t>
            </a:r>
            <a:r>
              <a:rPr lang="nl-NL" dirty="0" err="1"/>
              <a:t>Boomwhackers</a:t>
            </a:r>
            <a:r>
              <a:rPr lang="nl-NL" dirty="0"/>
              <a:t> te spelen. </a:t>
            </a:r>
          </a:p>
          <a:p>
            <a:r>
              <a:rPr lang="nl-NL" dirty="0"/>
              <a:t>Kijk en luister eerst een keer en probeer het dan mee te spelen. </a:t>
            </a:r>
          </a:p>
          <a:p>
            <a:r>
              <a:rPr lang="nl-NL" dirty="0"/>
              <a:t>Stel erna ook bovenstaande vragen. </a:t>
            </a:r>
          </a:p>
          <a:p>
            <a:endParaRPr lang="nl-NL" dirty="0"/>
          </a:p>
          <a:p>
            <a:r>
              <a:rPr lang="nl-NL" dirty="0"/>
              <a:t>Ook hier kun je variëren. Laat bijv. de ene helft van de klas zingen en de andere de </a:t>
            </a:r>
            <a:r>
              <a:rPr lang="nl-NL" dirty="0" err="1"/>
              <a:t>Boomwhackers</a:t>
            </a:r>
            <a:r>
              <a:rPr lang="nl-NL" dirty="0"/>
              <a:t> bespelen. </a:t>
            </a:r>
          </a:p>
          <a:p>
            <a:r>
              <a:rPr lang="nl-NL" dirty="0"/>
              <a:t>In de bijlage vind je ook de sheets die horen bij dit filmpje. Daarop staan de noten aangegeven.</a:t>
            </a:r>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3</a:t>
            </a:fld>
            <a:endParaRPr lang="en-US"/>
          </a:p>
        </p:txBody>
      </p:sp>
    </p:spTree>
    <p:extLst>
      <p:ext uri="{BB962C8B-B14F-4D97-AF65-F5344CB8AC3E}">
        <p14:creationId xmlns:p14="http://schemas.microsoft.com/office/powerpoint/2010/main" val="3502351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noten staan ook op het werkblad “Happy </a:t>
            </a:r>
            <a:r>
              <a:rPr lang="nl-NL" dirty="0" err="1"/>
              <a:t>Birthday</a:t>
            </a:r>
            <a:r>
              <a:rPr lang="nl-NL" dirty="0"/>
              <a:t>”. Uit het liedje van de vorige dia kunnen de kinderen opmaken welke noten lang duren en welke kort. Spreek samen af hoe je dit noteert op het werkblad “Happy </a:t>
            </a:r>
            <a:r>
              <a:rPr lang="nl-NL" dirty="0" err="1"/>
              <a:t>Birthday</a:t>
            </a:r>
            <a:r>
              <a:rPr lang="nl-NL" dirty="0"/>
              <a:t>”. De foto bij bestanden (“Waarden van muzieknoten”) kan daarbij helpen.</a:t>
            </a:r>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1558385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kinderen hebben zojuist op hun werkblad al een algoritme geschreven voor de </a:t>
            </a:r>
            <a:r>
              <a:rPr lang="nl-NL" dirty="0" err="1"/>
              <a:t>mBot</a:t>
            </a:r>
            <a:r>
              <a:rPr lang="nl-NL" dirty="0"/>
              <a:t>.</a:t>
            </a:r>
          </a:p>
          <a:p>
            <a:r>
              <a:rPr lang="nl-NL" dirty="0"/>
              <a:t>Nu moet deze omgezet worden in een algoritme met het programmeer programma. </a:t>
            </a:r>
          </a:p>
          <a:p>
            <a:r>
              <a:rPr lang="nl-NL" dirty="0"/>
              <a:t>Laat ze daarvoor de app open op hun device. En zorg dat ze bij apparaten de </a:t>
            </a:r>
            <a:r>
              <a:rPr lang="nl-NL" dirty="0" err="1"/>
              <a:t>mBot</a:t>
            </a:r>
            <a:r>
              <a:rPr lang="nl-NL" dirty="0"/>
              <a:t> selecteren. </a:t>
            </a:r>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5</a:t>
            </a:fld>
            <a:endParaRPr lang="en-US"/>
          </a:p>
        </p:txBody>
      </p:sp>
    </p:spTree>
    <p:extLst>
      <p:ext uri="{BB962C8B-B14F-4D97-AF65-F5344CB8AC3E}">
        <p14:creationId xmlns:p14="http://schemas.microsoft.com/office/powerpoint/2010/main" val="2203078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Bekijk het filmpje als voorbeeld. Horen de kinderen dat het anders klinkt dan de </a:t>
            </a:r>
            <a:r>
              <a:rPr lang="nl-NL" dirty="0" err="1"/>
              <a:t>Boomwhackers</a:t>
            </a:r>
            <a:r>
              <a:rPr lang="nl-NL" dirty="0"/>
              <a:t>, filmpjes en wanneer je zelf het liedje zingt? Wat is het verschil?</a:t>
            </a:r>
          </a:p>
          <a:p>
            <a:r>
              <a:rPr lang="nl-NL" dirty="0"/>
              <a:t>Help de kinderen op weg met het vinden van de juiste plekken in het menu. </a:t>
            </a:r>
          </a:p>
          <a:p>
            <a:endParaRPr lang="nl-NL" dirty="0"/>
          </a:p>
          <a:p>
            <a:r>
              <a:rPr lang="nl-NL" dirty="0"/>
              <a:t>Als groepjes er echt niet uit komen kun je ze helpen. Het juiste algoritme vind je bij de bestanden. </a:t>
            </a:r>
          </a:p>
          <a:p>
            <a:r>
              <a:rPr lang="nl-NL" dirty="0"/>
              <a:t>Voor de extra uitdaging kun je eventueel als tip geven dat ze het algoritme dus moeten laten herhalen. Laat ze zoeken in de menubalk voor een blok dat daarvoor gebruikt kan worden. (Bij menu onder de knop ‘Besturen’.)</a:t>
            </a:r>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6</a:t>
            </a:fld>
            <a:endParaRPr lang="en-US"/>
          </a:p>
        </p:txBody>
      </p:sp>
    </p:spTree>
    <p:extLst>
      <p:ext uri="{BB962C8B-B14F-4D97-AF65-F5344CB8AC3E}">
        <p14:creationId xmlns:p14="http://schemas.microsoft.com/office/powerpoint/2010/main" val="963851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Laat de kinderen experimenteren met rijden (dansen) en afspelen van het liedje op de </a:t>
            </a:r>
            <a:r>
              <a:rPr lang="nl-NL" dirty="0" err="1"/>
              <a:t>mBot</a:t>
            </a:r>
            <a:r>
              <a:rPr lang="nl-NL" dirty="0"/>
              <a:t> tegelijkertijd.</a:t>
            </a:r>
          </a:p>
          <a:p>
            <a:r>
              <a:rPr lang="nl-NL" dirty="0"/>
              <a:t>Als ze eenmaal iets hebben bedacht laat je ze hiervan het algoritme opschrijven.  Op die manier kan een ander groepje dit algoritme uitproberen. Gebruik het </a:t>
            </a:r>
            <a:r>
              <a:rPr lang="nl-NL"/>
              <a:t>werkblad “Ons algoritme” </a:t>
            </a:r>
            <a:r>
              <a:rPr lang="nl-NL" dirty="0"/>
              <a:t>hiervoor.</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Bij de extra uitdaging gaan de kinderen opzoek naar een manier om de </a:t>
            </a:r>
            <a:r>
              <a:rPr lang="nl-NL" dirty="0" err="1"/>
              <a:t>mBot</a:t>
            </a:r>
            <a:r>
              <a:rPr lang="nl-NL" dirty="0"/>
              <a:t> een liedje te laten afspelen en tegelijkertijd ‘dansen’ en zijn lichten gebruiken. Ook dit algoritme noteren ze voor een ander. Gebruik het werkblad ‘Ons algoritme’ hiervoor.</a:t>
            </a:r>
          </a:p>
          <a:p>
            <a:endParaRPr lang="nl-NL" dirty="0"/>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7</a:t>
            </a:fld>
            <a:endParaRPr lang="en-US"/>
          </a:p>
        </p:txBody>
      </p:sp>
    </p:spTree>
    <p:extLst>
      <p:ext uri="{BB962C8B-B14F-4D97-AF65-F5344CB8AC3E}">
        <p14:creationId xmlns:p14="http://schemas.microsoft.com/office/powerpoint/2010/main" val="1298928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Laat de kinderen hun geschreven algoritmes uitwisselen met een ander groepje. Ze testen zo elkaars algoritme en geven elkaar hierop feedback. Gebruik daarvoor het werkblad ‘</a:t>
            </a:r>
            <a:r>
              <a:rPr lang="nl-NL" dirty="0" err="1"/>
              <a:t>Tips&amp;Tops</a:t>
            </a:r>
            <a:r>
              <a:rPr lang="nl-NL" dirty="0"/>
              <a:t>’.</a:t>
            </a:r>
          </a:p>
          <a:p>
            <a:r>
              <a:rPr lang="nl-NL" dirty="0"/>
              <a:t>Aan het eind kun je de groepjes laten vertellen aan elkaar welke </a:t>
            </a:r>
            <a:r>
              <a:rPr lang="nl-NL" dirty="0" err="1"/>
              <a:t>tips&amp;tops</a:t>
            </a:r>
            <a:r>
              <a:rPr lang="nl-NL" dirty="0"/>
              <a:t> ze hebben voor de ander. </a:t>
            </a:r>
          </a:p>
          <a:p>
            <a:r>
              <a:rPr lang="nl-NL" dirty="0"/>
              <a:t>Eindig centraal door een paar (of alle groepjes) aan de groep hun algoritme te laten zien. Zowel gemaakt in het programma als door de </a:t>
            </a:r>
            <a:r>
              <a:rPr lang="nl-NL" dirty="0" err="1"/>
              <a:t>mBot</a:t>
            </a:r>
            <a:r>
              <a:rPr lang="nl-NL" dirty="0"/>
              <a:t> uitgevoerd.</a:t>
            </a:r>
          </a:p>
          <a:p>
            <a:endParaRPr lang="nl-NL" dirty="0"/>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2850623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Laat de kinderen nu zelf een liedje en/of dansje maken voor de </a:t>
            </a:r>
            <a:r>
              <a:rPr lang="nl-NL" dirty="0" err="1"/>
              <a:t>mBot</a:t>
            </a:r>
            <a:r>
              <a:rPr lang="nl-NL" dirty="0"/>
              <a:t>. Gebruik hiervoor het werkblad “Ons Algoritme”.</a:t>
            </a:r>
          </a:p>
          <a:p>
            <a:r>
              <a:rPr lang="nl-NL" dirty="0"/>
              <a:t>Je ziet hier nog 2 filmpjes met voorbeelden.</a:t>
            </a:r>
          </a:p>
          <a:p>
            <a:r>
              <a:rPr lang="nl-NL" dirty="0"/>
              <a:t>Kies samen met de klas het leukste/beste/origineelste resultaat en stuur ons een filmpje daarvan via de e-mail. Zet in de bijlage ook een foto van het algoritme erbij!</a:t>
            </a:r>
          </a:p>
        </p:txBody>
      </p:sp>
      <p:sp>
        <p:nvSpPr>
          <p:cNvPr id="4" name="Tijdelijke aanduiding voor datum 3"/>
          <p:cNvSpPr>
            <a:spLocks noGrp="1"/>
          </p:cNvSpPr>
          <p:nvPr>
            <p:ph type="dt" idx="1"/>
          </p:nvPr>
        </p:nvSpPr>
        <p:spPr/>
        <p:txBody>
          <a:bodyPr/>
          <a:lstStyle/>
          <a:p>
            <a:pPr rtl="0"/>
            <a:fld id="{2A0AE1CF-8C05-4DFD-8A52-BD851BD09F66}" type="datetime1">
              <a:rPr lang="nl-NL" smtClean="0"/>
              <a:t>2-9-2021</a:t>
            </a:fld>
            <a:endParaRPr lang="en-US"/>
          </a:p>
        </p:txBody>
      </p:sp>
      <p:sp>
        <p:nvSpPr>
          <p:cNvPr id="5" name="Tijdelijke aanduiding voor dianummer 4"/>
          <p:cNvSpPr>
            <a:spLocks noGrp="1"/>
          </p:cNvSpPr>
          <p:nvPr>
            <p:ph type="sldNum" sz="quarter" idx="5"/>
          </p:nvPr>
        </p:nvSpPr>
        <p:spPr/>
        <p:txBody>
          <a:bodyPr/>
          <a:lstStyle/>
          <a:p>
            <a:pPr rtl="0"/>
            <a:fld id="{37A705E3-E620-489D-9973-6221209A4B3B}" type="slidenum">
              <a:rPr lang="en-US" smtClean="0"/>
              <a:t>9</a:t>
            </a:fld>
            <a:endParaRPr lang="en-US"/>
          </a:p>
        </p:txBody>
      </p:sp>
    </p:spTree>
    <p:extLst>
      <p:ext uri="{BB962C8B-B14F-4D97-AF65-F5344CB8AC3E}">
        <p14:creationId xmlns:p14="http://schemas.microsoft.com/office/powerpoint/2010/main" val="143926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a:t>Klik om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pPr rtl="0"/>
            <a:fld id="{7E8D7F90-5A64-4FA2-9D5B-A62D94ADDCB6}" type="datetime1">
              <a:rPr lang="nl-NL" smtClean="0"/>
              <a:t>2-9-2021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233792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2F8DAEB1-1903-4E6C-979A-2E37F8642850}" type="datetime1">
              <a:rPr lang="nl-NL" smtClean="0"/>
              <a:t>2-9-2021</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7" name="Slide Number Placeholder 6"/>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035719682"/>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a:t>Klik om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2F8DAEB1-1903-4E6C-979A-2E37F8642850}" type="datetime1">
              <a:rPr lang="nl-NL" smtClean="0"/>
              <a:t>2-9-2021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1653703189"/>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2F8DAEB1-1903-4E6C-979A-2E37F8642850}" type="datetime1">
              <a:rPr lang="nl-NL" smtClean="0"/>
              <a:t>2-9-2021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3102745098"/>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a:t>Klik om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2F8DAEB1-1903-4E6C-979A-2E37F8642850}" type="datetime1">
              <a:rPr lang="nl-NL" smtClean="0"/>
              <a:t>2-9-2021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3924527262"/>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2F8DAEB1-1903-4E6C-979A-2E37F8642850}" type="datetime1">
              <a:rPr lang="nl-NL" smtClean="0"/>
              <a:t>2-9-2021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4126158756"/>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2F8DAEB1-1903-4E6C-979A-2E37F8642850}" type="datetime1">
              <a:rPr lang="nl-NL" smtClean="0"/>
              <a:t>2-9-2021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59160350"/>
      </p:ext>
    </p:extLst>
  </p:cSld>
  <p:clrMapOvr>
    <a:masterClrMapping/>
  </p:clrMapOvr>
  <p:hf sldNum="0"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0FA81F08-EC64-4121-AF48-9EDCA01DF8AB}" type="datetime1">
              <a:rPr lang="nl-NL" smtClean="0"/>
              <a:t>2-9-2021</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500506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7016570E-3C50-444E-8E64-5327E4F646DB}" type="datetime1">
              <a:rPr lang="nl-NL" smtClean="0"/>
              <a:t>2-9-2021</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45913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2F8DAEB1-1903-4E6C-979A-2E37F8642850}" type="datetime1">
              <a:rPr lang="nl-NL" smtClean="0"/>
              <a:t>2-9-2021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296480847"/>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12CFE930-455A-4554-8BAE-E60BA1E3A08E}" type="datetime1">
              <a:rPr lang="nl-NL" smtClean="0"/>
              <a:t>2-9-2021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349834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a:t>Klik om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rtl="0"/>
            <a:fld id="{26AB4578-2772-4D6F-AB69-EBA36BD98E2A}" type="datetime1">
              <a:rPr lang="nl-NL" smtClean="0"/>
              <a:t>2-9-2021</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94672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rtl="0"/>
            <a:fld id="{D0BB7FAD-52F1-403C-A7EF-F72DBED65EB2}" type="datetime1">
              <a:rPr lang="nl-NL" smtClean="0"/>
              <a:t>2-9-2021</a:t>
            </a:fld>
            <a:endParaRPr lang="en-US"/>
          </a:p>
        </p:txBody>
      </p:sp>
      <p:sp>
        <p:nvSpPr>
          <p:cNvPr id="8" name="Footer Placeholder 7"/>
          <p:cNvSpPr>
            <a:spLocks noGrp="1"/>
          </p:cNvSpPr>
          <p:nvPr>
            <p:ph type="ftr" sz="quarter" idx="11"/>
          </p:nvPr>
        </p:nvSpPr>
        <p:spPr/>
        <p:txBody>
          <a:bodyPr/>
          <a:lstStyle/>
          <a:p>
            <a:pPr rtl="0"/>
            <a:endParaRPr lang="en-US"/>
          </a:p>
        </p:txBody>
      </p:sp>
      <p:sp>
        <p:nvSpPr>
          <p:cNvPr id="9" name="Slide Number Placeholder 8"/>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40767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pPr rtl="0"/>
            <a:fld id="{2224FFE0-7434-490F-BFB9-9A01DE45589B}" type="datetime1">
              <a:rPr lang="nl-NL" smtClean="0"/>
              <a:t>2-9-2021</a:t>
            </a:fld>
            <a:endParaRPr lang="en-US"/>
          </a:p>
        </p:txBody>
      </p:sp>
      <p:sp>
        <p:nvSpPr>
          <p:cNvPr id="4" name="Footer Placeholder 3"/>
          <p:cNvSpPr>
            <a:spLocks noGrp="1"/>
          </p:cNvSpPr>
          <p:nvPr>
            <p:ph type="ftr" sz="quarter" idx="11"/>
          </p:nvPr>
        </p:nvSpPr>
        <p:spPr/>
        <p:txBody>
          <a:bodyPr/>
          <a:lstStyle/>
          <a:p>
            <a:pPr rtl="0"/>
            <a:endParaRPr lang="en-US"/>
          </a:p>
        </p:txBody>
      </p:sp>
      <p:sp>
        <p:nvSpPr>
          <p:cNvPr id="5" name="Slide Number Placeholder 4"/>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91363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5F091C7F-7718-4B53-84BD-A82374B0B289}" type="datetime1">
              <a:rPr lang="nl-NL" smtClean="0"/>
              <a:t>2-9-2021</a:t>
            </a:fld>
            <a:endParaRPr lang="en-US"/>
          </a:p>
        </p:txBody>
      </p:sp>
      <p:sp>
        <p:nvSpPr>
          <p:cNvPr id="3" name="Footer Placeholder 2"/>
          <p:cNvSpPr>
            <a:spLocks noGrp="1"/>
          </p:cNvSpPr>
          <p:nvPr>
            <p:ph type="ftr" sz="quarter" idx="11"/>
          </p:nvPr>
        </p:nvSpPr>
        <p:spPr/>
        <p:txBody>
          <a:bodyPr/>
          <a:lstStyle/>
          <a:p>
            <a:pPr rtl="0"/>
            <a:endParaRPr lang="en-US"/>
          </a:p>
        </p:txBody>
      </p:sp>
      <p:sp>
        <p:nvSpPr>
          <p:cNvPr id="4" name="Slide Number Placeholder 3"/>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138505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a:t>Klik om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E584BC79-DC11-4B4D-9F88-DDD3EBEE1A6F}" type="datetime1">
              <a:rPr lang="nl-NL" smtClean="0"/>
              <a:t>2-9-2021</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138337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25CE456B-66D4-4D88-B86C-4508AD5792B2}" type="datetime1">
              <a:rPr lang="nl-NL" smtClean="0"/>
              <a:t>2-9-2021</a:t>
            </a:fld>
            <a:endParaRPr lang="en-US" dirty="0"/>
          </a:p>
        </p:txBody>
      </p:sp>
      <p:sp>
        <p:nvSpPr>
          <p:cNvPr id="6" name="Footer Placeholder 5"/>
          <p:cNvSpPr>
            <a:spLocks noGrp="1"/>
          </p:cNvSpPr>
          <p:nvPr>
            <p:ph type="ftr" sz="quarter" idx="11"/>
          </p:nvPr>
        </p:nvSpPr>
        <p:spPr/>
        <p:txBody>
          <a:bodyPr/>
          <a:lstStyle/>
          <a:p>
            <a:pPr algn="l" rtl="0"/>
            <a:endParaRPr lang="en-US" dirty="0"/>
          </a:p>
        </p:txBody>
      </p:sp>
      <p:sp>
        <p:nvSpPr>
          <p:cNvPr id="7" name="Slide Number Placeholder 6"/>
          <p:cNvSpPr>
            <a:spLocks noGrp="1"/>
          </p:cNvSpPr>
          <p:nvPr>
            <p:ph type="sldNum" sz="quarter" idx="12"/>
          </p:nvPr>
        </p:nvSpPr>
        <p:spPr/>
        <p:txBody>
          <a:body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39505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2F8DAEB1-1903-4E6C-979A-2E37F8642850}" type="datetime1">
              <a:rPr lang="nl-NL" smtClean="0"/>
              <a:t>2-9-2021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rtl="0"/>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335693687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 id="2147483738" r:id="rId17"/>
  </p:sldLayoutIdLst>
  <p:hf sldNum="0" hdr="0" ft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ngimg.com/download/82614"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89GZDxw_93Y?feature=oembed"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9P3VNz0Q5v0?feature=oembed"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ideo" Target="https://www.youtube.com/embed/G3uDU2ANh_M?feature=oembed" TargetMode="External"/><Relationship Id="rId5" Type="http://schemas.openxmlformats.org/officeDocument/2006/relationships/image" Target="../media/image8.pn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https://www.youtube.com/embed/p9543Fjx4sM?feature=oembed" TargetMode="External"/><Relationship Id="rId1" Type="http://schemas.openxmlformats.org/officeDocument/2006/relationships/video" Target="https://www.youtube.com/embed/ayTf9FBMVj4?start=5&amp;feature=oembed" TargetMode="Externa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384C7-5DD5-47D4-8BF0-41A98A59C89C}"/>
              </a:ext>
            </a:extLst>
          </p:cNvPr>
          <p:cNvSpPr>
            <a:spLocks noGrp="1"/>
          </p:cNvSpPr>
          <p:nvPr>
            <p:ph type="title"/>
          </p:nvPr>
        </p:nvSpPr>
        <p:spPr>
          <a:xfrm>
            <a:off x="3636961" y="742951"/>
            <a:ext cx="4745039" cy="1162050"/>
          </a:xfrm>
        </p:spPr>
        <p:txBody>
          <a:bodyPr>
            <a:normAutofit/>
          </a:bodyPr>
          <a:lstStyle/>
          <a:p>
            <a:r>
              <a:rPr lang="nl-NL" sz="6000" dirty="0">
                <a:latin typeface="Bernard MT Condensed" panose="02050806060905020404" pitchFamily="18" charset="0"/>
              </a:rPr>
              <a:t>Music Maestro!</a:t>
            </a:r>
          </a:p>
        </p:txBody>
      </p:sp>
      <p:pic>
        <p:nvPicPr>
          <p:cNvPr id="6" name="Tijdelijke aanduiding voor inhoud 5">
            <a:extLst>
              <a:ext uri="{FF2B5EF4-FFF2-40B4-BE49-F238E27FC236}">
                <a16:creationId xmlns:a16="http://schemas.microsoft.com/office/drawing/2014/main" id="{6106FB3C-DFE6-425B-B4EC-77AEA61886F0}"/>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82009" y="2243137"/>
            <a:ext cx="5454941" cy="3529013"/>
          </a:xfrm>
        </p:spPr>
      </p:pic>
    </p:spTree>
    <p:extLst>
      <p:ext uri="{BB962C8B-B14F-4D97-AF65-F5344CB8AC3E}">
        <p14:creationId xmlns:p14="http://schemas.microsoft.com/office/powerpoint/2010/main" val="315514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media 2" title="Chipmunks - Happy Birthday To You Verjaardag">
            <a:hlinkClick r:id="" action="ppaction://media"/>
            <a:extLst>
              <a:ext uri="{FF2B5EF4-FFF2-40B4-BE49-F238E27FC236}">
                <a16:creationId xmlns:a16="http://schemas.microsoft.com/office/drawing/2014/main" id="{644DFB38-3588-493F-A095-519DAC98F214}"/>
              </a:ext>
            </a:extLst>
          </p:cNvPr>
          <p:cNvPicPr>
            <a:picLocks noRot="1" noChangeAspect="1"/>
          </p:cNvPicPr>
          <p:nvPr>
            <a:videoFile r:link="rId1"/>
          </p:nvPr>
        </p:nvPicPr>
        <p:blipFill>
          <a:blip r:embed="rId4"/>
          <a:stretch>
            <a:fillRect/>
          </a:stretch>
        </p:blipFill>
        <p:spPr>
          <a:xfrm>
            <a:off x="4343400" y="2114550"/>
            <a:ext cx="3505200" cy="2628900"/>
          </a:xfrm>
          <a:prstGeom prst="rect">
            <a:avLst/>
          </a:prstGeom>
        </p:spPr>
      </p:pic>
      <p:sp>
        <p:nvSpPr>
          <p:cNvPr id="2" name="Tekstvak 1">
            <a:extLst>
              <a:ext uri="{FF2B5EF4-FFF2-40B4-BE49-F238E27FC236}">
                <a16:creationId xmlns:a16="http://schemas.microsoft.com/office/drawing/2014/main" id="{14D5A6F0-EFAD-4755-9CE3-B9D668FCE281}"/>
              </a:ext>
            </a:extLst>
          </p:cNvPr>
          <p:cNvSpPr txBox="1"/>
          <p:nvPr/>
        </p:nvSpPr>
        <p:spPr>
          <a:xfrm>
            <a:off x="2767012" y="819150"/>
            <a:ext cx="6657975" cy="769441"/>
          </a:xfrm>
          <a:prstGeom prst="rect">
            <a:avLst/>
          </a:prstGeom>
          <a:noFill/>
        </p:spPr>
        <p:txBody>
          <a:bodyPr wrap="square" rtlCol="0">
            <a:spAutoFit/>
          </a:bodyPr>
          <a:lstStyle/>
          <a:p>
            <a:pPr algn="ctr"/>
            <a:r>
              <a:rPr lang="nl-NL" sz="4400" b="1" dirty="0" err="1"/>
              <a:t>Singing</a:t>
            </a:r>
            <a:r>
              <a:rPr lang="nl-NL" sz="4400" b="1" dirty="0"/>
              <a:t> </a:t>
            </a:r>
            <a:r>
              <a:rPr lang="nl-NL" sz="4400" b="1" dirty="0" err="1"/>
              <a:t>for</a:t>
            </a:r>
            <a:r>
              <a:rPr lang="nl-NL" sz="4400" b="1" dirty="0"/>
              <a:t> </a:t>
            </a:r>
            <a:r>
              <a:rPr lang="nl-NL" sz="4400" b="1" dirty="0" err="1"/>
              <a:t>you</a:t>
            </a:r>
            <a:r>
              <a:rPr lang="nl-NL" sz="4400" b="1" dirty="0"/>
              <a:t>!</a:t>
            </a:r>
          </a:p>
        </p:txBody>
      </p:sp>
      <p:sp>
        <p:nvSpPr>
          <p:cNvPr id="4" name="Tekstvak 3">
            <a:extLst>
              <a:ext uri="{FF2B5EF4-FFF2-40B4-BE49-F238E27FC236}">
                <a16:creationId xmlns:a16="http://schemas.microsoft.com/office/drawing/2014/main" id="{6D98E1D7-5930-4A20-99AE-82ACB48FC768}"/>
              </a:ext>
            </a:extLst>
          </p:cNvPr>
          <p:cNvSpPr txBox="1"/>
          <p:nvPr/>
        </p:nvSpPr>
        <p:spPr>
          <a:xfrm>
            <a:off x="2843212" y="5269409"/>
            <a:ext cx="7786688" cy="369332"/>
          </a:xfrm>
          <a:prstGeom prst="rect">
            <a:avLst/>
          </a:prstGeom>
          <a:noFill/>
        </p:spPr>
        <p:txBody>
          <a:bodyPr wrap="square" rtlCol="0">
            <a:spAutoFit/>
          </a:bodyPr>
          <a:lstStyle/>
          <a:p>
            <a:r>
              <a:rPr lang="nl-NL" dirty="0"/>
              <a:t>Wat is het toch fijn als er voor je gezongen wordt op je verjaardag! </a:t>
            </a:r>
          </a:p>
        </p:txBody>
      </p:sp>
    </p:spTree>
    <p:extLst>
      <p:ext uri="{BB962C8B-B14F-4D97-AF65-F5344CB8AC3E}">
        <p14:creationId xmlns:p14="http://schemas.microsoft.com/office/powerpoint/2010/main" val="70389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56F499E-6F5C-46DB-A64F-0A4B4E0CA580}"/>
              </a:ext>
            </a:extLst>
          </p:cNvPr>
          <p:cNvSpPr txBox="1"/>
          <p:nvPr/>
        </p:nvSpPr>
        <p:spPr>
          <a:xfrm>
            <a:off x="3043237" y="571500"/>
            <a:ext cx="6105525" cy="769441"/>
          </a:xfrm>
          <a:prstGeom prst="rect">
            <a:avLst/>
          </a:prstGeom>
          <a:noFill/>
        </p:spPr>
        <p:txBody>
          <a:bodyPr wrap="square" rtlCol="0">
            <a:spAutoFit/>
          </a:bodyPr>
          <a:lstStyle/>
          <a:p>
            <a:pPr algn="ctr"/>
            <a:r>
              <a:rPr lang="nl-NL" sz="4400" b="1" dirty="0"/>
              <a:t>Happy </a:t>
            </a:r>
            <a:r>
              <a:rPr lang="nl-NL" sz="4400" b="1" dirty="0" err="1"/>
              <a:t>Birthday</a:t>
            </a:r>
            <a:r>
              <a:rPr lang="nl-NL" sz="4400" b="1" dirty="0"/>
              <a:t>!</a:t>
            </a:r>
          </a:p>
        </p:txBody>
      </p:sp>
      <p:sp>
        <p:nvSpPr>
          <p:cNvPr id="4" name="Tekstvak 3">
            <a:extLst>
              <a:ext uri="{FF2B5EF4-FFF2-40B4-BE49-F238E27FC236}">
                <a16:creationId xmlns:a16="http://schemas.microsoft.com/office/drawing/2014/main" id="{B706520C-B1E8-48D6-B1A3-1E9D918A5C7F}"/>
              </a:ext>
            </a:extLst>
          </p:cNvPr>
          <p:cNvSpPr txBox="1"/>
          <p:nvPr/>
        </p:nvSpPr>
        <p:spPr>
          <a:xfrm>
            <a:off x="1234059" y="1264741"/>
            <a:ext cx="9723880" cy="707886"/>
          </a:xfrm>
          <a:prstGeom prst="rect">
            <a:avLst/>
          </a:prstGeom>
          <a:noFill/>
        </p:spPr>
        <p:txBody>
          <a:bodyPr wrap="square" rtlCol="0">
            <a:spAutoFit/>
          </a:bodyPr>
          <a:lstStyle/>
          <a:p>
            <a:pPr algn="ctr"/>
            <a:r>
              <a:rPr lang="nl-NL" sz="2000" dirty="0"/>
              <a:t>Kunnen we het lied op de </a:t>
            </a:r>
            <a:r>
              <a:rPr lang="nl-NL" sz="2000" dirty="0" err="1"/>
              <a:t>Boomwhackers</a:t>
            </a:r>
            <a:r>
              <a:rPr lang="nl-NL" sz="2000" dirty="0"/>
              <a:t> spelen?</a:t>
            </a:r>
          </a:p>
          <a:p>
            <a:pPr algn="ctr"/>
            <a:r>
              <a:rPr lang="nl-NL" sz="2000" dirty="0"/>
              <a:t>Luister eerst goed en speel erna mee.</a:t>
            </a:r>
          </a:p>
        </p:txBody>
      </p:sp>
      <p:pic>
        <p:nvPicPr>
          <p:cNvPr id="7" name="Onlinemedia 6" title="Happy Birthday HipHop - Boomwhackers">
            <a:hlinkClick r:id="" action="ppaction://media"/>
            <a:extLst>
              <a:ext uri="{FF2B5EF4-FFF2-40B4-BE49-F238E27FC236}">
                <a16:creationId xmlns:a16="http://schemas.microsoft.com/office/drawing/2014/main" id="{37C2CB29-34F3-4556-BFDD-787841B64B1C}"/>
              </a:ext>
            </a:extLst>
          </p:cNvPr>
          <p:cNvPicPr>
            <a:picLocks noRot="1" noChangeAspect="1"/>
          </p:cNvPicPr>
          <p:nvPr>
            <a:videoFile r:link="rId1"/>
          </p:nvPr>
        </p:nvPicPr>
        <p:blipFill>
          <a:blip r:embed="rId4"/>
          <a:stretch>
            <a:fillRect/>
          </a:stretch>
        </p:blipFill>
        <p:spPr>
          <a:xfrm>
            <a:off x="3446420" y="2416175"/>
            <a:ext cx="5299159" cy="2994025"/>
          </a:xfrm>
          <a:prstGeom prst="rect">
            <a:avLst/>
          </a:prstGeom>
        </p:spPr>
      </p:pic>
    </p:spTree>
    <p:extLst>
      <p:ext uri="{BB962C8B-B14F-4D97-AF65-F5344CB8AC3E}">
        <p14:creationId xmlns:p14="http://schemas.microsoft.com/office/powerpoint/2010/main" val="32029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E9B1ABD6-CE64-4297-B7E1-F3793435C30E}"/>
              </a:ext>
            </a:extLst>
          </p:cNvPr>
          <p:cNvSpPr txBox="1"/>
          <p:nvPr/>
        </p:nvSpPr>
        <p:spPr>
          <a:xfrm>
            <a:off x="5913120" y="1976274"/>
            <a:ext cx="6085840" cy="3139321"/>
          </a:xfrm>
          <a:prstGeom prst="rect">
            <a:avLst/>
          </a:prstGeom>
          <a:noFill/>
        </p:spPr>
        <p:txBody>
          <a:bodyPr wrap="square" rtlCol="0">
            <a:spAutoFit/>
          </a:bodyPr>
          <a:lstStyle/>
          <a:p>
            <a:r>
              <a:rPr lang="nl-NL" dirty="0"/>
              <a:t>Vandaag gaan we de </a:t>
            </a:r>
            <a:r>
              <a:rPr lang="nl-NL" dirty="0" err="1"/>
              <a:t>mBot</a:t>
            </a:r>
            <a:r>
              <a:rPr lang="nl-NL" dirty="0"/>
              <a:t> het liedje “Happy </a:t>
            </a:r>
            <a:r>
              <a:rPr lang="nl-NL" dirty="0" err="1"/>
              <a:t>Birthday</a:t>
            </a:r>
            <a:r>
              <a:rPr lang="nl-NL" dirty="0"/>
              <a:t>” laten spelen.</a:t>
            </a:r>
          </a:p>
          <a:p>
            <a:endParaRPr lang="nl-NL" dirty="0"/>
          </a:p>
          <a:p>
            <a:r>
              <a:rPr lang="nl-NL" dirty="0"/>
              <a:t>Welke noten hebben we daarvoor nodig?</a:t>
            </a:r>
          </a:p>
          <a:p>
            <a:endParaRPr lang="nl-NL" dirty="0"/>
          </a:p>
          <a:p>
            <a:r>
              <a:rPr lang="nl-NL" dirty="0"/>
              <a:t>Hoe lang duurt elke noot? En hoe noteren we dat op ons werkblad?</a:t>
            </a:r>
          </a:p>
          <a:p>
            <a:endParaRPr lang="nl-NL" dirty="0"/>
          </a:p>
          <a:p>
            <a:r>
              <a:rPr lang="nl-NL" dirty="0"/>
              <a:t>Zitten er rusten in het liedje? Hoe noteren we dat op ons werkblad?</a:t>
            </a:r>
          </a:p>
          <a:p>
            <a:endParaRPr lang="nl-NL" dirty="0"/>
          </a:p>
        </p:txBody>
      </p:sp>
      <p:pic>
        <p:nvPicPr>
          <p:cNvPr id="10" name="Afbeelding 9">
            <a:extLst>
              <a:ext uri="{FF2B5EF4-FFF2-40B4-BE49-F238E27FC236}">
                <a16:creationId xmlns:a16="http://schemas.microsoft.com/office/drawing/2014/main" id="{6B006758-D9D2-48C5-9B63-16F18A4CDD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2399" y="1976274"/>
            <a:ext cx="4189053" cy="3366204"/>
          </a:xfrm>
          <a:prstGeom prst="rect">
            <a:avLst/>
          </a:prstGeom>
        </p:spPr>
      </p:pic>
      <p:sp>
        <p:nvSpPr>
          <p:cNvPr id="12" name="Tekstvak 11">
            <a:extLst>
              <a:ext uri="{FF2B5EF4-FFF2-40B4-BE49-F238E27FC236}">
                <a16:creationId xmlns:a16="http://schemas.microsoft.com/office/drawing/2014/main" id="{F3802399-52FB-4F8B-AFA2-649B049A7263}"/>
              </a:ext>
            </a:extLst>
          </p:cNvPr>
          <p:cNvSpPr txBox="1"/>
          <p:nvPr/>
        </p:nvSpPr>
        <p:spPr>
          <a:xfrm>
            <a:off x="4227342" y="632639"/>
            <a:ext cx="3737315" cy="769441"/>
          </a:xfrm>
          <a:prstGeom prst="rect">
            <a:avLst/>
          </a:prstGeom>
          <a:noFill/>
        </p:spPr>
        <p:txBody>
          <a:bodyPr wrap="square" rtlCol="0">
            <a:spAutoFit/>
          </a:bodyPr>
          <a:lstStyle/>
          <a:p>
            <a:pPr algn="ctr"/>
            <a:r>
              <a:rPr lang="nl-NL" sz="4400" b="1" dirty="0"/>
              <a:t>Be </a:t>
            </a:r>
            <a:r>
              <a:rPr lang="nl-NL" sz="4400" b="1" dirty="0" err="1"/>
              <a:t>prepared</a:t>
            </a:r>
            <a:r>
              <a:rPr lang="nl-NL" sz="4400" b="1" dirty="0"/>
              <a:t>!</a:t>
            </a:r>
          </a:p>
        </p:txBody>
      </p:sp>
    </p:spTree>
    <p:extLst>
      <p:ext uri="{BB962C8B-B14F-4D97-AF65-F5344CB8AC3E}">
        <p14:creationId xmlns:p14="http://schemas.microsoft.com/office/powerpoint/2010/main" val="246261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9F5FBCE-EFFE-485F-837F-79C579F5B9F9}"/>
              </a:ext>
            </a:extLst>
          </p:cNvPr>
          <p:cNvSpPr txBox="1"/>
          <p:nvPr/>
        </p:nvSpPr>
        <p:spPr>
          <a:xfrm>
            <a:off x="3337560" y="538480"/>
            <a:ext cx="5516880" cy="769441"/>
          </a:xfrm>
          <a:prstGeom prst="rect">
            <a:avLst/>
          </a:prstGeom>
          <a:noFill/>
        </p:spPr>
        <p:txBody>
          <a:bodyPr wrap="square" rtlCol="0">
            <a:spAutoFit/>
          </a:bodyPr>
          <a:lstStyle/>
          <a:p>
            <a:pPr algn="ctr"/>
            <a:r>
              <a:rPr lang="nl-NL" sz="4400" b="1" dirty="0"/>
              <a:t>Algoritmes.</a:t>
            </a:r>
          </a:p>
        </p:txBody>
      </p:sp>
      <p:sp>
        <p:nvSpPr>
          <p:cNvPr id="4" name="Tekstvak 3">
            <a:extLst>
              <a:ext uri="{FF2B5EF4-FFF2-40B4-BE49-F238E27FC236}">
                <a16:creationId xmlns:a16="http://schemas.microsoft.com/office/drawing/2014/main" id="{E8095C22-C648-4664-8F1E-152B86523852}"/>
              </a:ext>
            </a:extLst>
          </p:cNvPr>
          <p:cNvSpPr txBox="1"/>
          <p:nvPr/>
        </p:nvSpPr>
        <p:spPr>
          <a:xfrm>
            <a:off x="2306320" y="1682502"/>
            <a:ext cx="3688080" cy="923330"/>
          </a:xfrm>
          <a:prstGeom prst="rect">
            <a:avLst/>
          </a:prstGeom>
          <a:noFill/>
        </p:spPr>
        <p:txBody>
          <a:bodyPr wrap="square" rtlCol="0">
            <a:spAutoFit/>
          </a:bodyPr>
          <a:lstStyle/>
          <a:p>
            <a:r>
              <a:rPr lang="nl-NL" dirty="0"/>
              <a:t>We gaan een algoritme voor de </a:t>
            </a:r>
            <a:r>
              <a:rPr lang="nl-NL" dirty="0" err="1"/>
              <a:t>mBot</a:t>
            </a:r>
            <a:r>
              <a:rPr lang="nl-NL" dirty="0"/>
              <a:t> schrijven zodat deze het liedje ‘Happy </a:t>
            </a:r>
            <a:r>
              <a:rPr lang="nl-NL" dirty="0" err="1"/>
              <a:t>Birthday</a:t>
            </a:r>
            <a:r>
              <a:rPr lang="nl-NL" dirty="0"/>
              <a:t>’ kan spelen.</a:t>
            </a:r>
          </a:p>
        </p:txBody>
      </p:sp>
      <p:pic>
        <p:nvPicPr>
          <p:cNvPr id="6" name="Afbeelding 5">
            <a:extLst>
              <a:ext uri="{FF2B5EF4-FFF2-40B4-BE49-F238E27FC236}">
                <a16:creationId xmlns:a16="http://schemas.microsoft.com/office/drawing/2014/main" id="{EAA626A6-751F-4E35-8611-94B9CA2D02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8383" y="2872195"/>
            <a:ext cx="1676897" cy="1587292"/>
          </a:xfrm>
          <a:prstGeom prst="rect">
            <a:avLst/>
          </a:prstGeom>
        </p:spPr>
      </p:pic>
      <p:cxnSp>
        <p:nvCxnSpPr>
          <p:cNvPr id="8" name="Rechte verbindingslijn met pijl 7">
            <a:extLst>
              <a:ext uri="{FF2B5EF4-FFF2-40B4-BE49-F238E27FC236}">
                <a16:creationId xmlns:a16="http://schemas.microsoft.com/office/drawing/2014/main" id="{D1177F5F-32ED-48EC-B0E0-BF12876CA754}"/>
              </a:ext>
            </a:extLst>
          </p:cNvPr>
          <p:cNvCxnSpPr>
            <a:cxnSpLocks/>
            <a:stCxn id="10" idx="1"/>
          </p:cNvCxnSpPr>
          <p:nvPr/>
        </p:nvCxnSpPr>
        <p:spPr>
          <a:xfrm flipH="1" flipV="1">
            <a:off x="4275281" y="3552163"/>
            <a:ext cx="3438736" cy="11367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kstvak 9">
            <a:extLst>
              <a:ext uri="{FF2B5EF4-FFF2-40B4-BE49-F238E27FC236}">
                <a16:creationId xmlns:a16="http://schemas.microsoft.com/office/drawing/2014/main" id="{19AA7BFD-9111-459C-A80E-E0BE6F34A737}"/>
              </a:ext>
            </a:extLst>
          </p:cNvPr>
          <p:cNvSpPr txBox="1"/>
          <p:nvPr/>
        </p:nvSpPr>
        <p:spPr>
          <a:xfrm>
            <a:off x="7714017" y="3481175"/>
            <a:ext cx="3759200" cy="369332"/>
          </a:xfrm>
          <a:prstGeom prst="rect">
            <a:avLst/>
          </a:prstGeom>
          <a:noFill/>
        </p:spPr>
        <p:txBody>
          <a:bodyPr wrap="square" rtlCol="0">
            <a:spAutoFit/>
          </a:bodyPr>
          <a:lstStyle/>
          <a:p>
            <a:r>
              <a:rPr lang="nl-NL" dirty="0"/>
              <a:t>Open daarvoor de app op je device.</a:t>
            </a:r>
          </a:p>
        </p:txBody>
      </p:sp>
      <p:pic>
        <p:nvPicPr>
          <p:cNvPr id="14" name="Afbeelding 13">
            <a:extLst>
              <a:ext uri="{FF2B5EF4-FFF2-40B4-BE49-F238E27FC236}">
                <a16:creationId xmlns:a16="http://schemas.microsoft.com/office/drawing/2014/main" id="{C4D56553-6106-49E7-9B25-BE05005133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2722" y="3741468"/>
            <a:ext cx="1572718" cy="2868060"/>
          </a:xfrm>
          <a:prstGeom prst="rect">
            <a:avLst/>
          </a:prstGeom>
        </p:spPr>
      </p:pic>
      <p:sp>
        <p:nvSpPr>
          <p:cNvPr id="16" name="Tekstvak 15">
            <a:extLst>
              <a:ext uri="{FF2B5EF4-FFF2-40B4-BE49-F238E27FC236}">
                <a16:creationId xmlns:a16="http://schemas.microsoft.com/office/drawing/2014/main" id="{0E9D7B48-7B24-4017-933B-9533B99E3F1C}"/>
              </a:ext>
            </a:extLst>
          </p:cNvPr>
          <p:cNvSpPr txBox="1"/>
          <p:nvPr/>
        </p:nvSpPr>
        <p:spPr>
          <a:xfrm>
            <a:off x="7817707" y="4845248"/>
            <a:ext cx="3759200" cy="1200329"/>
          </a:xfrm>
          <a:prstGeom prst="rect">
            <a:avLst/>
          </a:prstGeom>
          <a:noFill/>
        </p:spPr>
        <p:txBody>
          <a:bodyPr wrap="square" rtlCol="0">
            <a:spAutoFit/>
          </a:bodyPr>
          <a:lstStyle/>
          <a:p>
            <a:r>
              <a:rPr lang="nl-NL" dirty="0"/>
              <a:t>Zorg dat je de </a:t>
            </a:r>
            <a:r>
              <a:rPr lang="nl-NL" dirty="0" err="1"/>
              <a:t>mBot</a:t>
            </a:r>
            <a:r>
              <a:rPr lang="nl-NL" dirty="0"/>
              <a:t> geselecteerd hebt als apparaat.</a:t>
            </a:r>
          </a:p>
          <a:p>
            <a:r>
              <a:rPr lang="nl-NL" dirty="0"/>
              <a:t>Dat kan hier.</a:t>
            </a:r>
          </a:p>
          <a:p>
            <a:endParaRPr lang="nl-NL" dirty="0"/>
          </a:p>
        </p:txBody>
      </p:sp>
      <p:cxnSp>
        <p:nvCxnSpPr>
          <p:cNvPr id="18" name="Rechte verbindingslijn met pijl 17">
            <a:extLst>
              <a:ext uri="{FF2B5EF4-FFF2-40B4-BE49-F238E27FC236}">
                <a16:creationId xmlns:a16="http://schemas.microsoft.com/office/drawing/2014/main" id="{EB39456D-59B2-4205-AEBF-34308D72B332}"/>
              </a:ext>
            </a:extLst>
          </p:cNvPr>
          <p:cNvCxnSpPr>
            <a:cxnSpLocks/>
          </p:cNvCxnSpPr>
          <p:nvPr/>
        </p:nvCxnSpPr>
        <p:spPr>
          <a:xfrm flipH="1" flipV="1">
            <a:off x="5557520" y="5445412"/>
            <a:ext cx="2260187" cy="14258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31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F41D096C-AE41-4A5A-998D-F2DAD0261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246" y="619760"/>
            <a:ext cx="672831" cy="5618480"/>
          </a:xfrm>
          <a:prstGeom prst="rect">
            <a:avLst/>
          </a:prstGeom>
        </p:spPr>
      </p:pic>
      <p:sp>
        <p:nvSpPr>
          <p:cNvPr id="9" name="Tekstvak 8">
            <a:extLst>
              <a:ext uri="{FF2B5EF4-FFF2-40B4-BE49-F238E27FC236}">
                <a16:creationId xmlns:a16="http://schemas.microsoft.com/office/drawing/2014/main" id="{A30A8F61-2491-471E-8EF1-442A3CD1EC4B}"/>
              </a:ext>
            </a:extLst>
          </p:cNvPr>
          <p:cNvSpPr txBox="1"/>
          <p:nvPr/>
        </p:nvSpPr>
        <p:spPr>
          <a:xfrm>
            <a:off x="3672841" y="1748591"/>
            <a:ext cx="5831840" cy="1477328"/>
          </a:xfrm>
          <a:prstGeom prst="rect">
            <a:avLst/>
          </a:prstGeom>
          <a:noFill/>
        </p:spPr>
        <p:txBody>
          <a:bodyPr wrap="square" rtlCol="0">
            <a:spAutoFit/>
          </a:bodyPr>
          <a:lstStyle/>
          <a:p>
            <a:r>
              <a:rPr lang="nl-NL" dirty="0"/>
              <a:t>Om dit te kunnen hebben we het menu nodig.</a:t>
            </a:r>
          </a:p>
          <a:p>
            <a:endParaRPr lang="nl-NL" dirty="0"/>
          </a:p>
          <a:p>
            <a:r>
              <a:rPr lang="nl-NL" dirty="0"/>
              <a:t>Hier vind je de blokken voor de tonen en duur van de tonen.</a:t>
            </a:r>
          </a:p>
          <a:p>
            <a:endParaRPr lang="nl-NL" dirty="0"/>
          </a:p>
          <a:p>
            <a:r>
              <a:rPr lang="nl-NL" dirty="0"/>
              <a:t>Denk ook hier weer aan start en stop.</a:t>
            </a:r>
          </a:p>
        </p:txBody>
      </p:sp>
      <p:pic>
        <p:nvPicPr>
          <p:cNvPr id="13" name="Afbeelding 12">
            <a:extLst>
              <a:ext uri="{FF2B5EF4-FFF2-40B4-BE49-F238E27FC236}">
                <a16:creationId xmlns:a16="http://schemas.microsoft.com/office/drawing/2014/main" id="{564E30BF-51EC-4F7D-938D-EAF000F64E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84404" y="5075958"/>
            <a:ext cx="2014798" cy="499835"/>
          </a:xfrm>
          <a:prstGeom prst="rect">
            <a:avLst/>
          </a:prstGeom>
        </p:spPr>
      </p:pic>
      <p:pic>
        <p:nvPicPr>
          <p:cNvPr id="15" name="Afbeelding 14">
            <a:extLst>
              <a:ext uri="{FF2B5EF4-FFF2-40B4-BE49-F238E27FC236}">
                <a16:creationId xmlns:a16="http://schemas.microsoft.com/office/drawing/2014/main" id="{43DF76DC-8381-4E6A-8EE2-E703EA8229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82990" y="5077482"/>
            <a:ext cx="1632128" cy="493293"/>
          </a:xfrm>
          <a:prstGeom prst="rect">
            <a:avLst/>
          </a:prstGeom>
        </p:spPr>
      </p:pic>
      <p:cxnSp>
        <p:nvCxnSpPr>
          <p:cNvPr id="19" name="Rechte verbindingslijn met pijl 18">
            <a:extLst>
              <a:ext uri="{FF2B5EF4-FFF2-40B4-BE49-F238E27FC236}">
                <a16:creationId xmlns:a16="http://schemas.microsoft.com/office/drawing/2014/main" id="{1A054A4F-B244-4A48-87B6-F92392A9ABC8}"/>
              </a:ext>
            </a:extLst>
          </p:cNvPr>
          <p:cNvCxnSpPr>
            <a:cxnSpLocks/>
          </p:cNvCxnSpPr>
          <p:nvPr/>
        </p:nvCxnSpPr>
        <p:spPr>
          <a:xfrm flipH="1" flipV="1">
            <a:off x="2824634" y="1802218"/>
            <a:ext cx="1005686" cy="51426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a:extLst>
              <a:ext uri="{FF2B5EF4-FFF2-40B4-BE49-F238E27FC236}">
                <a16:creationId xmlns:a16="http://schemas.microsoft.com/office/drawing/2014/main" id="{749EF2E3-A983-44F4-8C6F-B28E615ACE0A}"/>
              </a:ext>
            </a:extLst>
          </p:cNvPr>
          <p:cNvCxnSpPr>
            <a:cxnSpLocks/>
          </p:cNvCxnSpPr>
          <p:nvPr/>
        </p:nvCxnSpPr>
        <p:spPr>
          <a:xfrm flipH="1">
            <a:off x="4573964" y="3225919"/>
            <a:ext cx="1488440" cy="185156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a:extLst>
              <a:ext uri="{FF2B5EF4-FFF2-40B4-BE49-F238E27FC236}">
                <a16:creationId xmlns:a16="http://schemas.microsoft.com/office/drawing/2014/main" id="{4A2811C0-6248-4AA9-8F73-7F258550EF2B}"/>
              </a:ext>
            </a:extLst>
          </p:cNvPr>
          <p:cNvCxnSpPr>
            <a:cxnSpLocks/>
          </p:cNvCxnSpPr>
          <p:nvPr/>
        </p:nvCxnSpPr>
        <p:spPr>
          <a:xfrm flipH="1">
            <a:off x="6525260" y="3225919"/>
            <a:ext cx="462829" cy="189778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kstvak 26">
            <a:extLst>
              <a:ext uri="{FF2B5EF4-FFF2-40B4-BE49-F238E27FC236}">
                <a16:creationId xmlns:a16="http://schemas.microsoft.com/office/drawing/2014/main" id="{24226C62-AD31-462B-98D0-D70525EEBD0F}"/>
              </a:ext>
            </a:extLst>
          </p:cNvPr>
          <p:cNvSpPr txBox="1"/>
          <p:nvPr/>
        </p:nvSpPr>
        <p:spPr>
          <a:xfrm>
            <a:off x="3830320" y="438239"/>
            <a:ext cx="4531360" cy="769441"/>
          </a:xfrm>
          <a:prstGeom prst="rect">
            <a:avLst/>
          </a:prstGeom>
          <a:noFill/>
        </p:spPr>
        <p:txBody>
          <a:bodyPr wrap="square" rtlCol="0">
            <a:spAutoFit/>
          </a:bodyPr>
          <a:lstStyle/>
          <a:p>
            <a:pPr algn="ctr"/>
            <a:r>
              <a:rPr lang="nl-NL" sz="4400" b="1" dirty="0"/>
              <a:t>Get </a:t>
            </a:r>
            <a:r>
              <a:rPr lang="nl-NL" sz="4400" b="1" dirty="0" err="1"/>
              <a:t>started</a:t>
            </a:r>
            <a:r>
              <a:rPr lang="nl-NL" sz="4400" b="1" dirty="0"/>
              <a:t>!</a:t>
            </a:r>
          </a:p>
        </p:txBody>
      </p:sp>
      <p:sp>
        <p:nvSpPr>
          <p:cNvPr id="29" name="Tekstvak 28">
            <a:extLst>
              <a:ext uri="{FF2B5EF4-FFF2-40B4-BE49-F238E27FC236}">
                <a16:creationId xmlns:a16="http://schemas.microsoft.com/office/drawing/2014/main" id="{302D43F3-96E9-4288-B77B-ACE888BA2295}"/>
              </a:ext>
            </a:extLst>
          </p:cNvPr>
          <p:cNvSpPr txBox="1"/>
          <p:nvPr/>
        </p:nvSpPr>
        <p:spPr>
          <a:xfrm>
            <a:off x="7975600" y="4480560"/>
            <a:ext cx="3870960" cy="1631216"/>
          </a:xfrm>
          <a:prstGeom prst="rect">
            <a:avLst/>
          </a:prstGeom>
          <a:noFill/>
        </p:spPr>
        <p:txBody>
          <a:bodyPr wrap="square" rtlCol="0">
            <a:spAutoFit/>
          </a:bodyPr>
          <a:lstStyle/>
          <a:p>
            <a:r>
              <a:rPr lang="nl-NL" sz="2000" b="1" i="1" dirty="0">
                <a:solidFill>
                  <a:schemeClr val="accent1">
                    <a:lumMod val="75000"/>
                  </a:schemeClr>
                </a:solidFill>
              </a:rPr>
              <a:t>Extra uitdaging:</a:t>
            </a:r>
          </a:p>
          <a:p>
            <a:r>
              <a:rPr lang="nl-NL" sz="2000" b="1" i="1" dirty="0">
                <a:solidFill>
                  <a:schemeClr val="accent1">
                    <a:lumMod val="75000"/>
                  </a:schemeClr>
                </a:solidFill>
              </a:rPr>
              <a:t>Kun je er voor zorgen dat de </a:t>
            </a:r>
            <a:r>
              <a:rPr lang="nl-NL" sz="2000" b="1" i="1" dirty="0" err="1">
                <a:solidFill>
                  <a:schemeClr val="accent1">
                    <a:lumMod val="75000"/>
                  </a:schemeClr>
                </a:solidFill>
              </a:rPr>
              <a:t>mBot</a:t>
            </a:r>
            <a:r>
              <a:rPr lang="nl-NL" sz="2000" b="1" i="1" dirty="0">
                <a:solidFill>
                  <a:schemeClr val="accent1">
                    <a:lumMod val="75000"/>
                  </a:schemeClr>
                </a:solidFill>
              </a:rPr>
              <a:t> het liedje 4x herhaalt?</a:t>
            </a:r>
          </a:p>
          <a:p>
            <a:r>
              <a:rPr lang="nl-NL" sz="2000" b="1" i="1" dirty="0">
                <a:solidFill>
                  <a:schemeClr val="accent1">
                    <a:lumMod val="75000"/>
                  </a:schemeClr>
                </a:solidFill>
              </a:rPr>
              <a:t>Je mag NIET 4x het algoritme achter elkaar plakken. </a:t>
            </a:r>
          </a:p>
        </p:txBody>
      </p:sp>
    </p:spTree>
    <p:extLst>
      <p:ext uri="{BB962C8B-B14F-4D97-AF65-F5344CB8AC3E}">
        <p14:creationId xmlns:p14="http://schemas.microsoft.com/office/powerpoint/2010/main" val="408064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DFA5B43-69D7-49D3-8820-7A3B0AB84A98}"/>
              </a:ext>
            </a:extLst>
          </p:cNvPr>
          <p:cNvSpPr txBox="1"/>
          <p:nvPr/>
        </p:nvSpPr>
        <p:spPr>
          <a:xfrm>
            <a:off x="1026160" y="3023443"/>
            <a:ext cx="7244080" cy="1477328"/>
          </a:xfrm>
          <a:prstGeom prst="rect">
            <a:avLst/>
          </a:prstGeom>
          <a:noFill/>
        </p:spPr>
        <p:txBody>
          <a:bodyPr wrap="square" rtlCol="0">
            <a:spAutoFit/>
          </a:bodyPr>
          <a:lstStyle/>
          <a:p>
            <a:r>
              <a:rPr lang="nl-NL" dirty="0"/>
              <a:t>Zoals je zag in de video kan je de </a:t>
            </a:r>
            <a:r>
              <a:rPr lang="nl-NL" dirty="0" err="1"/>
              <a:t>mBot</a:t>
            </a:r>
            <a:r>
              <a:rPr lang="nl-NL" dirty="0"/>
              <a:t> ook laten ‘dansen’ of zijn lichten laten gebruiken tijdens het spelen van het lied. </a:t>
            </a:r>
          </a:p>
          <a:p>
            <a:endParaRPr lang="nl-NL" dirty="0"/>
          </a:p>
          <a:p>
            <a:r>
              <a:rPr lang="nl-NL" dirty="0"/>
              <a:t>Kunnen jullie de </a:t>
            </a:r>
            <a:r>
              <a:rPr lang="nl-NL" dirty="0" err="1"/>
              <a:t>mBot</a:t>
            </a:r>
            <a:r>
              <a:rPr lang="nl-NL" dirty="0"/>
              <a:t> laten ‘dansen’ tijdens het spelen van het liedje? Dat maakt het nog feestelijker!</a:t>
            </a:r>
          </a:p>
        </p:txBody>
      </p:sp>
      <p:pic>
        <p:nvPicPr>
          <p:cNvPr id="4" name="Onlinemedia 3" title="mBot Ranger (Makeblock): Happy Birthday!!!">
            <a:hlinkClick r:id="" action="ppaction://media"/>
            <a:extLst>
              <a:ext uri="{FF2B5EF4-FFF2-40B4-BE49-F238E27FC236}">
                <a16:creationId xmlns:a16="http://schemas.microsoft.com/office/drawing/2014/main" id="{88F20A82-9A71-4D51-862A-6352E42285EB}"/>
              </a:ext>
            </a:extLst>
          </p:cNvPr>
          <p:cNvPicPr>
            <a:picLocks noRot="1" noChangeAspect="1"/>
          </p:cNvPicPr>
          <p:nvPr>
            <a:videoFile r:link="rId1"/>
          </p:nvPr>
        </p:nvPicPr>
        <p:blipFill>
          <a:blip r:embed="rId4"/>
          <a:stretch>
            <a:fillRect/>
          </a:stretch>
        </p:blipFill>
        <p:spPr>
          <a:xfrm>
            <a:off x="3500120" y="988793"/>
            <a:ext cx="3312160" cy="1871370"/>
          </a:xfrm>
          <a:prstGeom prst="rect">
            <a:avLst/>
          </a:prstGeom>
        </p:spPr>
      </p:pic>
      <p:sp>
        <p:nvSpPr>
          <p:cNvPr id="5" name="Tekstvak 4">
            <a:extLst>
              <a:ext uri="{FF2B5EF4-FFF2-40B4-BE49-F238E27FC236}">
                <a16:creationId xmlns:a16="http://schemas.microsoft.com/office/drawing/2014/main" id="{0C494B60-4AAD-42F5-96D1-A44E3BDEA085}"/>
              </a:ext>
            </a:extLst>
          </p:cNvPr>
          <p:cNvSpPr txBox="1"/>
          <p:nvPr/>
        </p:nvSpPr>
        <p:spPr>
          <a:xfrm>
            <a:off x="1717040" y="219352"/>
            <a:ext cx="9255760" cy="769441"/>
          </a:xfrm>
          <a:prstGeom prst="rect">
            <a:avLst/>
          </a:prstGeom>
          <a:noFill/>
        </p:spPr>
        <p:txBody>
          <a:bodyPr wrap="square" rtlCol="0">
            <a:spAutoFit/>
          </a:bodyPr>
          <a:lstStyle/>
          <a:p>
            <a:pPr algn="ctr"/>
            <a:r>
              <a:rPr lang="nl-NL" sz="4400" b="1" dirty="0"/>
              <a:t>Swing en </a:t>
            </a:r>
            <a:r>
              <a:rPr lang="nl-NL" sz="4400" b="1" dirty="0" err="1"/>
              <a:t>Shine</a:t>
            </a:r>
            <a:r>
              <a:rPr lang="nl-NL" sz="4400" b="1" dirty="0"/>
              <a:t>!</a:t>
            </a:r>
          </a:p>
        </p:txBody>
      </p:sp>
      <p:pic>
        <p:nvPicPr>
          <p:cNvPr id="7" name="Afbeelding 6">
            <a:extLst>
              <a:ext uri="{FF2B5EF4-FFF2-40B4-BE49-F238E27FC236}">
                <a16:creationId xmlns:a16="http://schemas.microsoft.com/office/drawing/2014/main" id="{E316F02B-B612-4175-8AD2-16A378B3C1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12051" y="416560"/>
            <a:ext cx="721498" cy="6024880"/>
          </a:xfrm>
          <a:prstGeom prst="rect">
            <a:avLst/>
          </a:prstGeom>
        </p:spPr>
      </p:pic>
      <p:sp>
        <p:nvSpPr>
          <p:cNvPr id="8" name="Tekstvak 7">
            <a:extLst>
              <a:ext uri="{FF2B5EF4-FFF2-40B4-BE49-F238E27FC236}">
                <a16:creationId xmlns:a16="http://schemas.microsoft.com/office/drawing/2014/main" id="{1CAEA135-3A0A-42B2-943B-0A52454DC39E}"/>
              </a:ext>
            </a:extLst>
          </p:cNvPr>
          <p:cNvSpPr txBox="1"/>
          <p:nvPr/>
        </p:nvSpPr>
        <p:spPr>
          <a:xfrm>
            <a:off x="4437346" y="4745950"/>
            <a:ext cx="4236720" cy="923330"/>
          </a:xfrm>
          <a:prstGeom prst="rect">
            <a:avLst/>
          </a:prstGeom>
          <a:noFill/>
        </p:spPr>
        <p:txBody>
          <a:bodyPr wrap="square" rtlCol="0">
            <a:spAutoFit/>
          </a:bodyPr>
          <a:lstStyle/>
          <a:p>
            <a:pPr algn="r"/>
            <a:r>
              <a:rPr lang="nl-NL" dirty="0"/>
              <a:t>Kijk eens bij de knoppen </a:t>
            </a:r>
          </a:p>
          <a:p>
            <a:pPr algn="r"/>
            <a:r>
              <a:rPr lang="nl-NL" dirty="0"/>
              <a:t>‘Uiterlijk’</a:t>
            </a:r>
          </a:p>
          <a:p>
            <a:pPr algn="r"/>
            <a:r>
              <a:rPr lang="nl-NL" dirty="0"/>
              <a:t>‘Actie’.</a:t>
            </a:r>
          </a:p>
        </p:txBody>
      </p:sp>
      <p:cxnSp>
        <p:nvCxnSpPr>
          <p:cNvPr id="10" name="Rechte verbindingslijn met pijl 9">
            <a:extLst>
              <a:ext uri="{FF2B5EF4-FFF2-40B4-BE49-F238E27FC236}">
                <a16:creationId xmlns:a16="http://schemas.microsoft.com/office/drawing/2014/main" id="{A98849CA-A8EA-4BDB-8850-E59751E1B8C0}"/>
              </a:ext>
            </a:extLst>
          </p:cNvPr>
          <p:cNvCxnSpPr/>
          <p:nvPr/>
        </p:nvCxnSpPr>
        <p:spPr>
          <a:xfrm flipV="1">
            <a:off x="8625840" y="988793"/>
            <a:ext cx="1986211" cy="424360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DD956BB5-D043-4C1F-ACAA-25479D7BC3A1}"/>
              </a:ext>
            </a:extLst>
          </p:cNvPr>
          <p:cNvCxnSpPr/>
          <p:nvPr/>
        </p:nvCxnSpPr>
        <p:spPr>
          <a:xfrm flipV="1">
            <a:off x="8595360" y="1625600"/>
            <a:ext cx="2143760" cy="404368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kstvak 12">
            <a:extLst>
              <a:ext uri="{FF2B5EF4-FFF2-40B4-BE49-F238E27FC236}">
                <a16:creationId xmlns:a16="http://schemas.microsoft.com/office/drawing/2014/main" id="{E54497F4-1FC6-4C52-A29D-BFE213FE57DF}"/>
              </a:ext>
            </a:extLst>
          </p:cNvPr>
          <p:cNvSpPr txBox="1"/>
          <p:nvPr/>
        </p:nvSpPr>
        <p:spPr>
          <a:xfrm>
            <a:off x="2588295" y="4854784"/>
            <a:ext cx="3180080" cy="1477328"/>
          </a:xfrm>
          <a:prstGeom prst="rect">
            <a:avLst/>
          </a:prstGeom>
          <a:noFill/>
        </p:spPr>
        <p:txBody>
          <a:bodyPr wrap="square" rtlCol="0">
            <a:spAutoFit/>
          </a:bodyPr>
          <a:lstStyle/>
          <a:p>
            <a:r>
              <a:rPr lang="nl-NL" b="1" i="1" dirty="0">
                <a:solidFill>
                  <a:schemeClr val="accent1">
                    <a:lumMod val="75000"/>
                  </a:schemeClr>
                </a:solidFill>
              </a:rPr>
              <a:t>Extra uitdaging:</a:t>
            </a:r>
          </a:p>
          <a:p>
            <a:endParaRPr lang="nl-NL" b="1" i="1" dirty="0">
              <a:solidFill>
                <a:schemeClr val="accent1">
                  <a:lumMod val="75000"/>
                </a:schemeClr>
              </a:solidFill>
            </a:endParaRPr>
          </a:p>
          <a:p>
            <a:r>
              <a:rPr lang="nl-NL" b="1" i="1" dirty="0">
                <a:solidFill>
                  <a:schemeClr val="accent1">
                    <a:lumMod val="75000"/>
                  </a:schemeClr>
                </a:solidFill>
              </a:rPr>
              <a:t>Laat de </a:t>
            </a:r>
            <a:r>
              <a:rPr lang="nl-NL" b="1" i="1" dirty="0" err="1">
                <a:solidFill>
                  <a:schemeClr val="accent1">
                    <a:lumMod val="75000"/>
                  </a:schemeClr>
                </a:solidFill>
              </a:rPr>
              <a:t>mBot</a:t>
            </a:r>
            <a:r>
              <a:rPr lang="nl-NL" b="1" i="1" dirty="0">
                <a:solidFill>
                  <a:schemeClr val="accent1">
                    <a:lumMod val="75000"/>
                  </a:schemeClr>
                </a:solidFill>
              </a:rPr>
              <a:t> zijn dansmoves herhalen. Tegelijkertijd kan de </a:t>
            </a:r>
            <a:r>
              <a:rPr lang="nl-NL" b="1" i="1" dirty="0" err="1">
                <a:solidFill>
                  <a:schemeClr val="accent1">
                    <a:lumMod val="75000"/>
                  </a:schemeClr>
                </a:solidFill>
              </a:rPr>
              <a:t>mBot</a:t>
            </a:r>
            <a:r>
              <a:rPr lang="nl-NL" b="1" i="1" dirty="0">
                <a:solidFill>
                  <a:schemeClr val="accent1">
                    <a:lumMod val="75000"/>
                  </a:schemeClr>
                </a:solidFill>
              </a:rPr>
              <a:t> zijn lichten gebruiken.</a:t>
            </a:r>
          </a:p>
        </p:txBody>
      </p:sp>
    </p:spTree>
    <p:extLst>
      <p:ext uri="{BB962C8B-B14F-4D97-AF65-F5344CB8AC3E}">
        <p14:creationId xmlns:p14="http://schemas.microsoft.com/office/powerpoint/2010/main" val="30636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7160E579-6ED0-4C08-98D8-DC988C612B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6480" y="1645920"/>
            <a:ext cx="3210560" cy="2407920"/>
          </a:xfrm>
          <a:prstGeom prst="rect">
            <a:avLst/>
          </a:prstGeom>
        </p:spPr>
      </p:pic>
      <p:sp>
        <p:nvSpPr>
          <p:cNvPr id="5" name="Tekstvak 4">
            <a:extLst>
              <a:ext uri="{FF2B5EF4-FFF2-40B4-BE49-F238E27FC236}">
                <a16:creationId xmlns:a16="http://schemas.microsoft.com/office/drawing/2014/main" id="{D1012124-60DB-4F75-8599-2F9164DCFCB5}"/>
              </a:ext>
            </a:extLst>
          </p:cNvPr>
          <p:cNvSpPr txBox="1"/>
          <p:nvPr/>
        </p:nvSpPr>
        <p:spPr>
          <a:xfrm>
            <a:off x="2489200" y="386080"/>
            <a:ext cx="8168640" cy="769441"/>
          </a:xfrm>
          <a:prstGeom prst="rect">
            <a:avLst/>
          </a:prstGeom>
          <a:noFill/>
        </p:spPr>
        <p:txBody>
          <a:bodyPr wrap="square" rtlCol="0">
            <a:spAutoFit/>
          </a:bodyPr>
          <a:lstStyle/>
          <a:p>
            <a:pPr algn="ctr"/>
            <a:r>
              <a:rPr lang="nl-NL" sz="4400" b="1" dirty="0"/>
              <a:t>Uitwisselen.</a:t>
            </a:r>
          </a:p>
        </p:txBody>
      </p:sp>
      <p:sp>
        <p:nvSpPr>
          <p:cNvPr id="6" name="Tekstvak 5">
            <a:extLst>
              <a:ext uri="{FF2B5EF4-FFF2-40B4-BE49-F238E27FC236}">
                <a16:creationId xmlns:a16="http://schemas.microsoft.com/office/drawing/2014/main" id="{71BF1CC4-CA37-4EEE-9112-E1B163C5AAD6}"/>
              </a:ext>
            </a:extLst>
          </p:cNvPr>
          <p:cNvSpPr txBox="1"/>
          <p:nvPr/>
        </p:nvSpPr>
        <p:spPr>
          <a:xfrm>
            <a:off x="2844800" y="4490720"/>
            <a:ext cx="7813040" cy="2031325"/>
          </a:xfrm>
          <a:prstGeom prst="rect">
            <a:avLst/>
          </a:prstGeom>
          <a:noFill/>
        </p:spPr>
        <p:txBody>
          <a:bodyPr wrap="square" rtlCol="0">
            <a:spAutoFit/>
          </a:bodyPr>
          <a:lstStyle/>
          <a:p>
            <a:r>
              <a:rPr lang="nl-NL" dirty="0"/>
              <a:t>Geef jullie geschreven algoritme aan een ander twee- of drietal. </a:t>
            </a:r>
          </a:p>
          <a:p>
            <a:r>
              <a:rPr lang="nl-NL" dirty="0"/>
              <a:t>Zelf gaan jullie het algoritme van een ander groepje testen.</a:t>
            </a:r>
          </a:p>
          <a:p>
            <a:endParaRPr lang="nl-NL" dirty="0"/>
          </a:p>
          <a:p>
            <a:r>
              <a:rPr lang="nl-NL" dirty="0"/>
              <a:t>Jullie geven daarbij tips en tops. Hiervoor gebruik je het werkblad ‘</a:t>
            </a:r>
            <a:r>
              <a:rPr lang="nl-NL" dirty="0" err="1"/>
              <a:t>Tips&amp;Tops</a:t>
            </a:r>
            <a:r>
              <a:rPr lang="nl-NL" dirty="0"/>
              <a:t>’.</a:t>
            </a:r>
          </a:p>
          <a:p>
            <a:endParaRPr lang="nl-NL" dirty="0"/>
          </a:p>
          <a:p>
            <a:endParaRPr lang="nl-NL" dirty="0"/>
          </a:p>
          <a:p>
            <a:endParaRPr lang="nl-NL" dirty="0"/>
          </a:p>
        </p:txBody>
      </p:sp>
    </p:spTree>
    <p:extLst>
      <p:ext uri="{BB962C8B-B14F-4D97-AF65-F5344CB8AC3E}">
        <p14:creationId xmlns:p14="http://schemas.microsoft.com/office/powerpoint/2010/main" val="442367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17BCACE-7F8C-48D7-BB08-3A0AE9ABAF39}"/>
              </a:ext>
            </a:extLst>
          </p:cNvPr>
          <p:cNvSpPr txBox="1"/>
          <p:nvPr/>
        </p:nvSpPr>
        <p:spPr>
          <a:xfrm>
            <a:off x="3175000" y="508000"/>
            <a:ext cx="5842000" cy="769441"/>
          </a:xfrm>
          <a:prstGeom prst="rect">
            <a:avLst/>
          </a:prstGeom>
          <a:noFill/>
        </p:spPr>
        <p:txBody>
          <a:bodyPr wrap="square" rtlCol="0">
            <a:spAutoFit/>
          </a:bodyPr>
          <a:lstStyle/>
          <a:p>
            <a:pPr algn="ctr"/>
            <a:r>
              <a:rPr lang="nl-NL" sz="4400" b="1" dirty="0" err="1"/>
              <a:t>Your</a:t>
            </a:r>
            <a:r>
              <a:rPr lang="nl-NL" sz="4400" b="1" dirty="0"/>
              <a:t> turn!</a:t>
            </a:r>
          </a:p>
        </p:txBody>
      </p:sp>
      <p:pic>
        <p:nvPicPr>
          <p:cNvPr id="7" name="Onlinemedia 6" title="Singing and Dancing mBot">
            <a:hlinkClick r:id="" action="ppaction://media"/>
            <a:extLst>
              <a:ext uri="{FF2B5EF4-FFF2-40B4-BE49-F238E27FC236}">
                <a16:creationId xmlns:a16="http://schemas.microsoft.com/office/drawing/2014/main" id="{CDBF9230-4724-408E-9641-22C0D4676DE0}"/>
              </a:ext>
            </a:extLst>
          </p:cNvPr>
          <p:cNvPicPr>
            <a:picLocks noRot="1" noChangeAspect="1"/>
          </p:cNvPicPr>
          <p:nvPr>
            <a:videoFile r:link="rId1"/>
          </p:nvPr>
        </p:nvPicPr>
        <p:blipFill>
          <a:blip r:embed="rId5"/>
          <a:stretch>
            <a:fillRect/>
          </a:stretch>
        </p:blipFill>
        <p:spPr>
          <a:xfrm>
            <a:off x="7355840" y="1728311"/>
            <a:ext cx="2540000" cy="1435100"/>
          </a:xfrm>
          <a:prstGeom prst="rect">
            <a:avLst/>
          </a:prstGeom>
        </p:spPr>
      </p:pic>
      <p:pic>
        <p:nvPicPr>
          <p:cNvPr id="8" name="Onlinemedia 7" title="Dancing robot! mBot makes party at bedtime (with mBlock programming)">
            <a:hlinkClick r:id="" action="ppaction://media"/>
            <a:extLst>
              <a:ext uri="{FF2B5EF4-FFF2-40B4-BE49-F238E27FC236}">
                <a16:creationId xmlns:a16="http://schemas.microsoft.com/office/drawing/2014/main" id="{D3424115-136D-4ECB-A603-004A04D6E215}"/>
              </a:ext>
            </a:extLst>
          </p:cNvPr>
          <p:cNvPicPr>
            <a:picLocks noRot="1" noChangeAspect="1"/>
          </p:cNvPicPr>
          <p:nvPr>
            <a:videoFile r:link="rId2"/>
          </p:nvPr>
        </p:nvPicPr>
        <p:blipFill>
          <a:blip r:embed="rId6"/>
          <a:stretch>
            <a:fillRect/>
          </a:stretch>
        </p:blipFill>
        <p:spPr>
          <a:xfrm>
            <a:off x="2753360" y="1728311"/>
            <a:ext cx="2540000" cy="1435100"/>
          </a:xfrm>
          <a:prstGeom prst="rect">
            <a:avLst/>
          </a:prstGeom>
        </p:spPr>
      </p:pic>
      <p:sp>
        <p:nvSpPr>
          <p:cNvPr id="9" name="Tekstvak 8">
            <a:extLst>
              <a:ext uri="{FF2B5EF4-FFF2-40B4-BE49-F238E27FC236}">
                <a16:creationId xmlns:a16="http://schemas.microsoft.com/office/drawing/2014/main" id="{75E6840E-F5CD-4B58-8F51-C76D3D2A07E0}"/>
              </a:ext>
            </a:extLst>
          </p:cNvPr>
          <p:cNvSpPr txBox="1"/>
          <p:nvPr/>
        </p:nvSpPr>
        <p:spPr>
          <a:xfrm>
            <a:off x="2524760" y="3325258"/>
            <a:ext cx="2997200" cy="369332"/>
          </a:xfrm>
          <a:prstGeom prst="rect">
            <a:avLst/>
          </a:prstGeom>
          <a:noFill/>
        </p:spPr>
        <p:txBody>
          <a:bodyPr wrap="square" rtlCol="0">
            <a:spAutoFit/>
          </a:bodyPr>
          <a:lstStyle/>
          <a:p>
            <a:r>
              <a:rPr lang="nl-NL" dirty="0" err="1"/>
              <a:t>Scroll</a:t>
            </a:r>
            <a:r>
              <a:rPr lang="nl-NL" dirty="0"/>
              <a:t> door naar minuut 2:35.</a:t>
            </a:r>
          </a:p>
        </p:txBody>
      </p:sp>
      <p:sp>
        <p:nvSpPr>
          <p:cNvPr id="10" name="Tekstvak 9">
            <a:extLst>
              <a:ext uri="{FF2B5EF4-FFF2-40B4-BE49-F238E27FC236}">
                <a16:creationId xmlns:a16="http://schemas.microsoft.com/office/drawing/2014/main" id="{FEBD87CF-CC97-4D73-9FD5-704FAA452F68}"/>
              </a:ext>
            </a:extLst>
          </p:cNvPr>
          <p:cNvSpPr txBox="1"/>
          <p:nvPr/>
        </p:nvSpPr>
        <p:spPr>
          <a:xfrm>
            <a:off x="2672080" y="3856437"/>
            <a:ext cx="7934960" cy="2554545"/>
          </a:xfrm>
          <a:prstGeom prst="rect">
            <a:avLst/>
          </a:prstGeom>
          <a:noFill/>
        </p:spPr>
        <p:txBody>
          <a:bodyPr wrap="square" rtlCol="0">
            <a:spAutoFit/>
          </a:bodyPr>
          <a:lstStyle/>
          <a:p>
            <a:r>
              <a:rPr lang="nl-NL" sz="2000" dirty="0"/>
              <a:t>Maak samen een algoritme voor een dansje en/of liedje voor de </a:t>
            </a:r>
            <a:r>
              <a:rPr lang="nl-NL" sz="2000" dirty="0" err="1"/>
              <a:t>mBot</a:t>
            </a:r>
            <a:r>
              <a:rPr lang="nl-NL" sz="2000" dirty="0"/>
              <a:t>.</a:t>
            </a:r>
          </a:p>
          <a:p>
            <a:r>
              <a:rPr lang="nl-NL" sz="2000" dirty="0"/>
              <a:t>Jullie mogen het helemaal zelf bedenken! </a:t>
            </a:r>
          </a:p>
          <a:p>
            <a:r>
              <a:rPr lang="nl-NL" sz="2000" b="1" u="sng" dirty="0"/>
              <a:t>Jullie moeten in ieder geval het ‘blok’ gebruiken om (een stukje van) het algoritme te laten herhalen.</a:t>
            </a:r>
          </a:p>
          <a:p>
            <a:endParaRPr lang="nl-NL" sz="2000" dirty="0"/>
          </a:p>
          <a:p>
            <a:r>
              <a:rPr lang="nl-NL" sz="2000" dirty="0"/>
              <a:t>Stuur je een filmpje van het leukste/beste/origineelste resultaat van de klas?</a:t>
            </a:r>
          </a:p>
          <a:p>
            <a:r>
              <a:rPr lang="nl-NL" sz="2000" dirty="0"/>
              <a:t>En vergeet niet het algoritme toe te sturen!</a:t>
            </a:r>
          </a:p>
        </p:txBody>
      </p:sp>
    </p:spTree>
    <p:extLst>
      <p:ext uri="{BB962C8B-B14F-4D97-AF65-F5344CB8AC3E}">
        <p14:creationId xmlns:p14="http://schemas.microsoft.com/office/powerpoint/2010/main" val="281007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7"/>
                </p:tgtEl>
              </p:cMediaNode>
            </p:video>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7"/>
                                        </p:tgtEl>
                                      </p:cBhvr>
                                    </p:cmd>
                                  </p:childTnLst>
                                </p:cTn>
                              </p:par>
                            </p:childTnLst>
                          </p:cTn>
                        </p:par>
                      </p:childTnLst>
                    </p:cTn>
                  </p:par>
                </p:childTnLst>
              </p:cTn>
              <p:nextCondLst>
                <p:cond evt="onClick" delay="0">
                  <p:tgtEl>
                    <p:spTgt spid="7"/>
                  </p:tgtEl>
                </p:cond>
              </p:nextCondLst>
            </p:seq>
            <p:video>
              <p:cMediaNode vol="80000">
                <p:cTn id="17" fill="hold" display="0">
                  <p:stCondLst>
                    <p:cond delay="indefinite"/>
                  </p:stCondLst>
                </p:cTn>
                <p:tgtEl>
                  <p:spTgt spid="8"/>
                </p:tgtEl>
              </p:cMediaNode>
            </p:video>
            <p:seq concurrent="1" nextAc="seek">
              <p:cTn id="18" restart="whenNotActive" fill="hold" evtFilter="cancelBubble" nodeType="interactiveSeq">
                <p:stCondLst>
                  <p:cond evt="onClick" delay="0">
                    <p:tgtEl>
                      <p:spTgt spid="8"/>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222</TotalTime>
  <Words>1077</Words>
  <Application>Microsoft Office PowerPoint</Application>
  <PresentationFormat>Breedbeeld</PresentationFormat>
  <Paragraphs>103</Paragraphs>
  <Slides>9</Slides>
  <Notes>8</Notes>
  <HiddenSlides>0</HiddenSlides>
  <MMClips>5</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Bernard MT Condensed</vt:lpstr>
      <vt:lpstr>Calibri</vt:lpstr>
      <vt:lpstr>Corbel</vt:lpstr>
      <vt:lpstr>Parallax</vt:lpstr>
      <vt:lpstr>Music Maestro!</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Maestro!</dc:title>
  <dc:creator>Irene Eysink Smeets</dc:creator>
  <cp:lastModifiedBy>Irene Eysink Smeets</cp:lastModifiedBy>
  <cp:revision>13</cp:revision>
  <dcterms:created xsi:type="dcterms:W3CDTF">2021-06-10T14:20:26Z</dcterms:created>
  <dcterms:modified xsi:type="dcterms:W3CDTF">2021-09-02T12:54:37Z</dcterms:modified>
</cp:coreProperties>
</file>